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62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dan\AppData\Roaming\Microsoft\Excel\MYpeepal%20data%20(version%201)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dan\AppData\Roaming\Microsoft\Excel\MYpeepal%20data%20(version%201)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dan\AppData\Roaming\Microsoft\Excel\MYpeepal%20data%20(version%201)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andan\AppData\Roaming\Microsoft\Excel\MYpeepal%20data%20(version%201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lineChart>
        <c:grouping val="stacked"/>
        <c:ser>
          <c:idx val="0"/>
          <c:order val="0"/>
          <c:tx>
            <c:strRef>
              <c:f>Sheet1!$B$24</c:f>
              <c:strCache>
                <c:ptCount val="1"/>
                <c:pt idx="0">
                  <c:v>Total unique Portal Visitors</c:v>
                </c:pt>
              </c:strCache>
            </c:strRef>
          </c:tx>
          <c:val>
            <c:numRef>
              <c:f>Sheet1!$B$25:$B$54</c:f>
              <c:numCache>
                <c:formatCode>General</c:formatCode>
                <c:ptCount val="30"/>
                <c:pt idx="0">
                  <c:v>47413</c:v>
                </c:pt>
                <c:pt idx="1">
                  <c:v>47483</c:v>
                </c:pt>
                <c:pt idx="2">
                  <c:v>44782</c:v>
                </c:pt>
                <c:pt idx="3">
                  <c:v>43934</c:v>
                </c:pt>
                <c:pt idx="4">
                  <c:v>47372</c:v>
                </c:pt>
                <c:pt idx="5">
                  <c:v>21570</c:v>
                </c:pt>
                <c:pt idx="6">
                  <c:v>9610</c:v>
                </c:pt>
                <c:pt idx="7">
                  <c:v>10602</c:v>
                </c:pt>
                <c:pt idx="8">
                  <c:v>8443</c:v>
                </c:pt>
                <c:pt idx="9">
                  <c:v>7491</c:v>
                </c:pt>
                <c:pt idx="10">
                  <c:v>7704</c:v>
                </c:pt>
                <c:pt idx="11">
                  <c:v>31852</c:v>
                </c:pt>
                <c:pt idx="12">
                  <c:v>64164</c:v>
                </c:pt>
                <c:pt idx="13">
                  <c:v>64212</c:v>
                </c:pt>
                <c:pt idx="14">
                  <c:v>69822</c:v>
                </c:pt>
                <c:pt idx="15">
                  <c:v>62352</c:v>
                </c:pt>
                <c:pt idx="16">
                  <c:v>57877</c:v>
                </c:pt>
                <c:pt idx="17">
                  <c:v>60146</c:v>
                </c:pt>
                <c:pt idx="18">
                  <c:v>64421</c:v>
                </c:pt>
                <c:pt idx="19">
                  <c:v>51924</c:v>
                </c:pt>
                <c:pt idx="20">
                  <c:v>54544</c:v>
                </c:pt>
                <c:pt idx="21">
                  <c:v>54655</c:v>
                </c:pt>
                <c:pt idx="22">
                  <c:v>59265</c:v>
                </c:pt>
                <c:pt idx="23">
                  <c:v>57938</c:v>
                </c:pt>
                <c:pt idx="24">
                  <c:v>56197</c:v>
                </c:pt>
                <c:pt idx="25">
                  <c:v>54544</c:v>
                </c:pt>
                <c:pt idx="26">
                  <c:v>56649</c:v>
                </c:pt>
                <c:pt idx="27">
                  <c:v>60089</c:v>
                </c:pt>
                <c:pt idx="28">
                  <c:v>60742</c:v>
                </c:pt>
                <c:pt idx="29">
                  <c:v>65986</c:v>
                </c:pt>
              </c:numCache>
            </c:numRef>
          </c:val>
        </c:ser>
        <c:ser>
          <c:idx val="1"/>
          <c:order val="1"/>
          <c:tx>
            <c:strRef>
              <c:f>Sheet1!$C$24</c:f>
              <c:strCache>
                <c:ptCount val="1"/>
                <c:pt idx="0">
                  <c:v>Total Portal Visitors</c:v>
                </c:pt>
              </c:strCache>
            </c:strRef>
          </c:tx>
          <c:val>
            <c:numRef>
              <c:f>Sheet1!$C$25:$C$54</c:f>
              <c:numCache>
                <c:formatCode>General</c:formatCode>
                <c:ptCount val="30"/>
                <c:pt idx="0">
                  <c:v>412084</c:v>
                </c:pt>
                <c:pt idx="1">
                  <c:v>397669</c:v>
                </c:pt>
                <c:pt idx="2">
                  <c:v>351623</c:v>
                </c:pt>
                <c:pt idx="3">
                  <c:v>358664</c:v>
                </c:pt>
                <c:pt idx="4">
                  <c:v>421165</c:v>
                </c:pt>
                <c:pt idx="5">
                  <c:v>196724</c:v>
                </c:pt>
                <c:pt idx="6">
                  <c:v>95475</c:v>
                </c:pt>
                <c:pt idx="7">
                  <c:v>106694</c:v>
                </c:pt>
                <c:pt idx="8">
                  <c:v>81560</c:v>
                </c:pt>
                <c:pt idx="9">
                  <c:v>72644</c:v>
                </c:pt>
                <c:pt idx="10">
                  <c:v>77800</c:v>
                </c:pt>
                <c:pt idx="11">
                  <c:v>248578</c:v>
                </c:pt>
                <c:pt idx="12">
                  <c:v>485831</c:v>
                </c:pt>
                <c:pt idx="13">
                  <c:v>485991</c:v>
                </c:pt>
                <c:pt idx="14">
                  <c:v>562483</c:v>
                </c:pt>
                <c:pt idx="15">
                  <c:v>511352</c:v>
                </c:pt>
                <c:pt idx="16">
                  <c:v>488229</c:v>
                </c:pt>
                <c:pt idx="17">
                  <c:v>510036</c:v>
                </c:pt>
                <c:pt idx="18">
                  <c:v>529586</c:v>
                </c:pt>
                <c:pt idx="19">
                  <c:v>491189</c:v>
                </c:pt>
                <c:pt idx="20">
                  <c:v>531405</c:v>
                </c:pt>
                <c:pt idx="21">
                  <c:v>555815</c:v>
                </c:pt>
                <c:pt idx="22">
                  <c:v>603518</c:v>
                </c:pt>
                <c:pt idx="23">
                  <c:v>577320</c:v>
                </c:pt>
                <c:pt idx="24">
                  <c:v>546555</c:v>
                </c:pt>
                <c:pt idx="25">
                  <c:v>548679</c:v>
                </c:pt>
                <c:pt idx="26">
                  <c:v>552383</c:v>
                </c:pt>
                <c:pt idx="27">
                  <c:v>566270</c:v>
                </c:pt>
                <c:pt idx="28">
                  <c:v>584796</c:v>
                </c:pt>
                <c:pt idx="29">
                  <c:v>626905</c:v>
                </c:pt>
              </c:numCache>
            </c:numRef>
          </c:val>
        </c:ser>
        <c:ser>
          <c:idx val="2"/>
          <c:order val="2"/>
          <c:tx>
            <c:strRef>
              <c:f>Sheet1!$D$24</c:f>
              <c:strCache>
                <c:ptCount val="1"/>
                <c:pt idx="0">
                  <c:v>Total Downloaders</c:v>
                </c:pt>
              </c:strCache>
            </c:strRef>
          </c:tx>
          <c:val>
            <c:numRef>
              <c:f>Sheet1!$D$25:$D$54</c:f>
              <c:numCache>
                <c:formatCode>General</c:formatCode>
                <c:ptCount val="30"/>
                <c:pt idx="0">
                  <c:v>156913</c:v>
                </c:pt>
                <c:pt idx="1">
                  <c:v>157795</c:v>
                </c:pt>
                <c:pt idx="2">
                  <c:v>150932</c:v>
                </c:pt>
                <c:pt idx="3">
                  <c:v>130916</c:v>
                </c:pt>
                <c:pt idx="4">
                  <c:v>156789</c:v>
                </c:pt>
                <c:pt idx="5">
                  <c:v>71895</c:v>
                </c:pt>
                <c:pt idx="6">
                  <c:v>34132</c:v>
                </c:pt>
                <c:pt idx="7">
                  <c:v>36540</c:v>
                </c:pt>
                <c:pt idx="8">
                  <c:v>27347</c:v>
                </c:pt>
                <c:pt idx="9">
                  <c:v>26778</c:v>
                </c:pt>
                <c:pt idx="10">
                  <c:v>30228</c:v>
                </c:pt>
                <c:pt idx="11">
                  <c:v>98409</c:v>
                </c:pt>
                <c:pt idx="12">
                  <c:v>179411</c:v>
                </c:pt>
                <c:pt idx="13">
                  <c:v>187657</c:v>
                </c:pt>
                <c:pt idx="14">
                  <c:v>215746</c:v>
                </c:pt>
                <c:pt idx="15">
                  <c:v>203155</c:v>
                </c:pt>
                <c:pt idx="16">
                  <c:v>199056</c:v>
                </c:pt>
                <c:pt idx="17">
                  <c:v>214331</c:v>
                </c:pt>
                <c:pt idx="18">
                  <c:v>223751</c:v>
                </c:pt>
                <c:pt idx="19">
                  <c:v>224254</c:v>
                </c:pt>
                <c:pt idx="20">
                  <c:v>228150</c:v>
                </c:pt>
                <c:pt idx="21">
                  <c:v>244502</c:v>
                </c:pt>
                <c:pt idx="22">
                  <c:v>270002</c:v>
                </c:pt>
                <c:pt idx="23">
                  <c:v>244602</c:v>
                </c:pt>
                <c:pt idx="24">
                  <c:v>225433</c:v>
                </c:pt>
                <c:pt idx="25">
                  <c:v>227343</c:v>
                </c:pt>
                <c:pt idx="26">
                  <c:v>231155</c:v>
                </c:pt>
                <c:pt idx="27">
                  <c:v>230735</c:v>
                </c:pt>
                <c:pt idx="28">
                  <c:v>266437</c:v>
                </c:pt>
                <c:pt idx="29">
                  <c:v>285500</c:v>
                </c:pt>
              </c:numCache>
            </c:numRef>
          </c:val>
        </c:ser>
        <c:marker val="1"/>
        <c:axId val="143041280"/>
        <c:axId val="142606336"/>
      </c:lineChart>
      <c:catAx>
        <c:axId val="143041280"/>
        <c:scaling>
          <c:orientation val="minMax"/>
        </c:scaling>
        <c:axPos val="b"/>
        <c:numFmt formatCode="General" sourceLinked="1"/>
        <c:tickLblPos val="nextTo"/>
        <c:crossAx val="142606336"/>
        <c:crosses val="autoZero"/>
        <c:auto val="1"/>
        <c:lblAlgn val="ctr"/>
        <c:lblOffset val="100"/>
      </c:catAx>
      <c:valAx>
        <c:axId val="142606336"/>
        <c:scaling>
          <c:orientation val="minMax"/>
        </c:scaling>
        <c:axPos val="l"/>
        <c:majorGridlines/>
        <c:numFmt formatCode="General" sourceLinked="1"/>
        <c:tickLblPos val="nextTo"/>
        <c:crossAx val="143041280"/>
        <c:crosses val="autoZero"/>
        <c:crossBetween val="between"/>
      </c:valAx>
    </c:plotArea>
    <c:legend>
      <c:legendPos val="r"/>
      <c:layout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 unique Portal Visitors in the Month</c:v>
                </c:pt>
              </c:strCache>
            </c:strRef>
          </c:tx>
          <c:trendline>
            <c:trendlineType val="poly"/>
            <c:order val="2"/>
          </c:trendline>
          <c:cat>
            <c:strRef>
              <c:f>Sheet1!$A$3:$A$8</c:f>
              <c:strCache>
                <c:ptCount val="6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Sheet1!$B$3:$B$8</c:f>
              <c:numCache>
                <c:formatCode>General</c:formatCode>
                <c:ptCount val="6"/>
                <c:pt idx="0">
                  <c:v>450000</c:v>
                </c:pt>
                <c:pt idx="1">
                  <c:v>475000</c:v>
                </c:pt>
                <c:pt idx="2">
                  <c:v>500000</c:v>
                </c:pt>
                <c:pt idx="3">
                  <c:v>400000</c:v>
                </c:pt>
                <c:pt idx="4">
                  <c:v>400000</c:v>
                </c:pt>
                <c:pt idx="5">
                  <c:v>300000</c:v>
                </c:pt>
              </c:numCache>
            </c:numRef>
          </c:val>
        </c:ser>
        <c:axId val="142643200"/>
        <c:axId val="142644736"/>
      </c:barChart>
      <c:catAx>
        <c:axId val="142643200"/>
        <c:scaling>
          <c:orientation val="minMax"/>
        </c:scaling>
        <c:axPos val="b"/>
        <c:numFmt formatCode="General" sourceLinked="1"/>
        <c:tickLblPos val="nextTo"/>
        <c:crossAx val="142644736"/>
        <c:crosses val="autoZero"/>
        <c:auto val="1"/>
        <c:lblAlgn val="ctr"/>
        <c:lblOffset val="100"/>
      </c:catAx>
      <c:valAx>
        <c:axId val="142644736"/>
        <c:scaling>
          <c:orientation val="minMax"/>
        </c:scaling>
        <c:axPos val="l"/>
        <c:majorGridlines/>
        <c:numFmt formatCode="General" sourceLinked="1"/>
        <c:tickLblPos val="nextTo"/>
        <c:crossAx val="14264320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plotArea>
      <c:layout/>
      <c:lineChart>
        <c:grouping val="stacked"/>
        <c:ser>
          <c:idx val="0"/>
          <c:order val="0"/>
          <c:tx>
            <c:strRef>
              <c:f>Sheet2!$E$2</c:f>
              <c:strCache>
                <c:ptCount val="1"/>
                <c:pt idx="0">
                  <c:v>HomePage Visits / Visitor</c:v>
                </c:pt>
              </c:strCache>
            </c:strRef>
          </c:tx>
          <c:val>
            <c:numRef>
              <c:f>Sheet2!$E$3:$E$32</c:f>
              <c:numCache>
                <c:formatCode>General</c:formatCode>
                <c:ptCount val="30"/>
                <c:pt idx="0">
                  <c:v>2.71</c:v>
                </c:pt>
                <c:pt idx="1">
                  <c:v>2.63</c:v>
                </c:pt>
                <c:pt idx="2">
                  <c:v>2.58</c:v>
                </c:pt>
                <c:pt idx="3">
                  <c:v>2.61</c:v>
                </c:pt>
                <c:pt idx="4">
                  <c:v>2.63</c:v>
                </c:pt>
                <c:pt idx="5">
                  <c:v>2.59</c:v>
                </c:pt>
                <c:pt idx="6">
                  <c:v>2.65</c:v>
                </c:pt>
                <c:pt idx="7">
                  <c:v>2.74</c:v>
                </c:pt>
                <c:pt idx="8">
                  <c:v>2.64</c:v>
                </c:pt>
                <c:pt idx="9">
                  <c:v>2.59</c:v>
                </c:pt>
                <c:pt idx="10">
                  <c:v>2.65</c:v>
                </c:pt>
                <c:pt idx="11">
                  <c:v>2.8899999999999997</c:v>
                </c:pt>
                <c:pt idx="12">
                  <c:v>2.9699999999999998</c:v>
                </c:pt>
                <c:pt idx="13">
                  <c:v>2.79</c:v>
                </c:pt>
                <c:pt idx="14">
                  <c:v>3.07</c:v>
                </c:pt>
                <c:pt idx="15">
                  <c:v>3.06</c:v>
                </c:pt>
                <c:pt idx="16">
                  <c:v>3.05</c:v>
                </c:pt>
                <c:pt idx="17">
                  <c:v>2.96</c:v>
                </c:pt>
                <c:pt idx="18">
                  <c:v>2.9499999999999997</c:v>
                </c:pt>
                <c:pt idx="19">
                  <c:v>3.01</c:v>
                </c:pt>
                <c:pt idx="20">
                  <c:v>3.12</c:v>
                </c:pt>
                <c:pt idx="21">
                  <c:v>3.29</c:v>
                </c:pt>
                <c:pt idx="22">
                  <c:v>3.3099999999999987</c:v>
                </c:pt>
                <c:pt idx="23">
                  <c:v>3.17</c:v>
                </c:pt>
                <c:pt idx="24">
                  <c:v>3.06</c:v>
                </c:pt>
                <c:pt idx="25">
                  <c:v>3.13</c:v>
                </c:pt>
                <c:pt idx="26">
                  <c:v>3.05</c:v>
                </c:pt>
                <c:pt idx="27">
                  <c:v>2.94</c:v>
                </c:pt>
                <c:pt idx="28">
                  <c:v>2.9499999999999997</c:v>
                </c:pt>
                <c:pt idx="29">
                  <c:v>2.88</c:v>
                </c:pt>
              </c:numCache>
            </c:numRef>
          </c:val>
        </c:ser>
        <c:ser>
          <c:idx val="1"/>
          <c:order val="1"/>
          <c:tx>
            <c:strRef>
              <c:f>Sheet2!$F$2</c:f>
              <c:strCache>
                <c:ptCount val="1"/>
                <c:pt idx="0">
                  <c:v>Downloads / HomePage</c:v>
                </c:pt>
              </c:strCache>
            </c:strRef>
          </c:tx>
          <c:val>
            <c:numRef>
              <c:f>Sheet2!$F$3:$F$32</c:f>
              <c:numCache>
                <c:formatCode>General</c:formatCode>
                <c:ptCount val="30"/>
                <c:pt idx="0">
                  <c:v>1.26</c:v>
                </c:pt>
                <c:pt idx="1">
                  <c:v>1.3</c:v>
                </c:pt>
                <c:pt idx="2">
                  <c:v>1.33</c:v>
                </c:pt>
                <c:pt idx="3">
                  <c:v>1.1499999999999984</c:v>
                </c:pt>
                <c:pt idx="4">
                  <c:v>1.27</c:v>
                </c:pt>
                <c:pt idx="5">
                  <c:v>1.31</c:v>
                </c:pt>
                <c:pt idx="6">
                  <c:v>1.3900000000000001</c:v>
                </c:pt>
                <c:pt idx="7">
                  <c:v>1.3</c:v>
                </c:pt>
                <c:pt idx="8">
                  <c:v>1.27</c:v>
                </c:pt>
                <c:pt idx="9">
                  <c:v>1.43</c:v>
                </c:pt>
                <c:pt idx="10">
                  <c:v>1.53</c:v>
                </c:pt>
                <c:pt idx="11">
                  <c:v>1.08</c:v>
                </c:pt>
                <c:pt idx="12">
                  <c:v>0.95000000000000062</c:v>
                </c:pt>
                <c:pt idx="13">
                  <c:v>1.06</c:v>
                </c:pt>
                <c:pt idx="14">
                  <c:v>1.02</c:v>
                </c:pt>
                <c:pt idx="15">
                  <c:v>1.08</c:v>
                </c:pt>
                <c:pt idx="16">
                  <c:v>1.1399999999999983</c:v>
                </c:pt>
                <c:pt idx="17">
                  <c:v>1.22</c:v>
                </c:pt>
                <c:pt idx="18">
                  <c:v>1.1900000000000015</c:v>
                </c:pt>
                <c:pt idx="19">
                  <c:v>1.45</c:v>
                </c:pt>
                <c:pt idx="20">
                  <c:v>1.36</c:v>
                </c:pt>
                <c:pt idx="21">
                  <c:v>1.37</c:v>
                </c:pt>
                <c:pt idx="22">
                  <c:v>1.3900000000000001</c:v>
                </c:pt>
                <c:pt idx="23">
                  <c:v>1.34</c:v>
                </c:pt>
                <c:pt idx="24">
                  <c:v>1.33</c:v>
                </c:pt>
                <c:pt idx="25">
                  <c:v>1.34</c:v>
                </c:pt>
                <c:pt idx="26">
                  <c:v>1.35</c:v>
                </c:pt>
                <c:pt idx="27">
                  <c:v>1.32</c:v>
                </c:pt>
                <c:pt idx="28">
                  <c:v>1.5</c:v>
                </c:pt>
                <c:pt idx="29">
                  <c:v>1.51</c:v>
                </c:pt>
              </c:numCache>
            </c:numRef>
          </c:val>
        </c:ser>
        <c:ser>
          <c:idx val="2"/>
          <c:order val="2"/>
          <c:tx>
            <c:strRef>
              <c:f>Sheet2!$G$2</c:f>
              <c:strCache>
                <c:ptCount val="1"/>
                <c:pt idx="0">
                  <c:v>Downloads / unique visitors</c:v>
                </c:pt>
              </c:strCache>
            </c:strRef>
          </c:tx>
          <c:val>
            <c:numRef>
              <c:f>Sheet2!$G$3:$G$32</c:f>
              <c:numCache>
                <c:formatCode>General</c:formatCode>
                <c:ptCount val="30"/>
                <c:pt idx="0">
                  <c:v>3.3099999999999987</c:v>
                </c:pt>
                <c:pt idx="1">
                  <c:v>3.32</c:v>
                </c:pt>
                <c:pt idx="2">
                  <c:v>3.3699999999999997</c:v>
                </c:pt>
                <c:pt idx="3">
                  <c:v>2.98</c:v>
                </c:pt>
                <c:pt idx="4">
                  <c:v>3.3099999999999987</c:v>
                </c:pt>
                <c:pt idx="5">
                  <c:v>3.3299999999999987</c:v>
                </c:pt>
                <c:pt idx="6">
                  <c:v>3.55</c:v>
                </c:pt>
                <c:pt idx="7">
                  <c:v>3.4499999999999997</c:v>
                </c:pt>
                <c:pt idx="8">
                  <c:v>3.24</c:v>
                </c:pt>
                <c:pt idx="9">
                  <c:v>3.57</c:v>
                </c:pt>
                <c:pt idx="10">
                  <c:v>3.92</c:v>
                </c:pt>
                <c:pt idx="11">
                  <c:v>3.09</c:v>
                </c:pt>
                <c:pt idx="12">
                  <c:v>2.8</c:v>
                </c:pt>
                <c:pt idx="13">
                  <c:v>2.92</c:v>
                </c:pt>
                <c:pt idx="14">
                  <c:v>3.09</c:v>
                </c:pt>
                <c:pt idx="15">
                  <c:v>3.2600000000000002</c:v>
                </c:pt>
                <c:pt idx="16">
                  <c:v>3.44</c:v>
                </c:pt>
                <c:pt idx="17">
                  <c:v>3.56</c:v>
                </c:pt>
                <c:pt idx="18">
                  <c:v>3.4699999999999998</c:v>
                </c:pt>
                <c:pt idx="19">
                  <c:v>4.3199999999999985</c:v>
                </c:pt>
                <c:pt idx="20">
                  <c:v>4.18</c:v>
                </c:pt>
                <c:pt idx="21">
                  <c:v>4.4700000000000024</c:v>
                </c:pt>
                <c:pt idx="22">
                  <c:v>4.5599999999999996</c:v>
                </c:pt>
                <c:pt idx="23">
                  <c:v>4.22</c:v>
                </c:pt>
                <c:pt idx="24">
                  <c:v>4.01</c:v>
                </c:pt>
                <c:pt idx="25">
                  <c:v>4.17</c:v>
                </c:pt>
                <c:pt idx="26">
                  <c:v>4.08</c:v>
                </c:pt>
                <c:pt idx="27">
                  <c:v>3.84</c:v>
                </c:pt>
                <c:pt idx="28">
                  <c:v>4.3899999999999997</c:v>
                </c:pt>
                <c:pt idx="29">
                  <c:v>4.33</c:v>
                </c:pt>
              </c:numCache>
            </c:numRef>
          </c:val>
        </c:ser>
        <c:marker val="1"/>
        <c:axId val="143838592"/>
        <c:axId val="146150528"/>
      </c:lineChart>
      <c:catAx>
        <c:axId val="143838592"/>
        <c:scaling>
          <c:orientation val="minMax"/>
        </c:scaling>
        <c:axPos val="b"/>
        <c:tickLblPos val="nextTo"/>
        <c:crossAx val="146150528"/>
        <c:crosses val="autoZero"/>
        <c:auto val="1"/>
        <c:lblAlgn val="ctr"/>
        <c:lblOffset val="100"/>
      </c:catAx>
      <c:valAx>
        <c:axId val="146150528"/>
        <c:scaling>
          <c:orientation val="minMax"/>
        </c:scaling>
        <c:axPos val="l"/>
        <c:majorGridlines/>
        <c:numFmt formatCode="General" sourceLinked="1"/>
        <c:tickLblPos val="nextTo"/>
        <c:crossAx val="14383859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IN"/>
  <c:chart>
    <c:title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Sheet3!$D$4</c:f>
              <c:strCache>
                <c:ptCount val="1"/>
                <c:pt idx="0">
                  <c:v>Total Downloads </c:v>
                </c:pt>
              </c:strCache>
            </c:strRef>
          </c:tx>
          <c:trendline>
            <c:name>Average D/L 5 million</c:name>
            <c:trendlineType val="movingAvg"/>
            <c:period val="2"/>
          </c:trendline>
          <c:cat>
            <c:strRef>
              <c:f>Sheet3!$C$5:$C$10</c:f>
              <c:strCache>
                <c:ptCount val="6"/>
                <c:pt idx="0">
                  <c:v>January </c:v>
                </c:pt>
                <c:pt idx="1">
                  <c:v>February</c:v>
                </c:pt>
                <c:pt idx="2">
                  <c:v>March</c:v>
                </c:pt>
                <c:pt idx="3">
                  <c:v>April</c:v>
                </c:pt>
                <c:pt idx="4">
                  <c:v>May</c:v>
                </c:pt>
                <c:pt idx="5">
                  <c:v>June</c:v>
                </c:pt>
              </c:strCache>
            </c:strRef>
          </c:cat>
          <c:val>
            <c:numRef>
              <c:f>Sheet3!$D$5:$D$10</c:f>
              <c:numCache>
                <c:formatCode>General</c:formatCode>
                <c:ptCount val="6"/>
                <c:pt idx="0">
                  <c:v>5400000</c:v>
                </c:pt>
                <c:pt idx="1">
                  <c:v>5700000</c:v>
                </c:pt>
                <c:pt idx="2">
                  <c:v>6000000</c:v>
                </c:pt>
                <c:pt idx="3">
                  <c:v>4800000</c:v>
                </c:pt>
                <c:pt idx="4">
                  <c:v>4800000</c:v>
                </c:pt>
                <c:pt idx="5">
                  <c:v>3600000</c:v>
                </c:pt>
              </c:numCache>
            </c:numRef>
          </c:val>
        </c:ser>
        <c:axId val="146179968"/>
        <c:axId val="146181504"/>
      </c:barChart>
      <c:catAx>
        <c:axId val="146179968"/>
        <c:scaling>
          <c:orientation val="minMax"/>
        </c:scaling>
        <c:axPos val="b"/>
        <c:tickLblPos val="nextTo"/>
        <c:crossAx val="146181504"/>
        <c:crosses val="autoZero"/>
        <c:auto val="1"/>
        <c:lblAlgn val="ctr"/>
        <c:lblOffset val="100"/>
      </c:catAx>
      <c:valAx>
        <c:axId val="146181504"/>
        <c:scaling>
          <c:orientation val="minMax"/>
        </c:scaling>
        <c:axPos val="l"/>
        <c:majorGridlines/>
        <c:numFmt formatCode="General" sourceLinked="1"/>
        <c:tickLblPos val="nextTo"/>
        <c:crossAx val="146179968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F139D1-7D27-43D5-A44B-2AE83F7EA019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643CA537-4F4C-4BD8-80A2-5460BB94DFB7}">
      <dgm:prSet phldrT="[Text]"/>
      <dgm:spPr/>
      <dgm:t>
        <a:bodyPr/>
        <a:lstStyle/>
        <a:p>
          <a:r>
            <a:rPr lang="en-IN" dirty="0" smtClean="0"/>
            <a:t>Situation Analysis</a:t>
          </a:r>
          <a:endParaRPr lang="en-IN" dirty="0"/>
        </a:p>
      </dgm:t>
    </dgm:pt>
    <dgm:pt modelId="{612BB1A2-51AF-4AA6-8AD0-2D1EC7DBBE2F}" type="parTrans" cxnId="{5B745152-7479-4B56-81B4-D109DD50EA51}">
      <dgm:prSet/>
      <dgm:spPr/>
      <dgm:t>
        <a:bodyPr/>
        <a:lstStyle/>
        <a:p>
          <a:endParaRPr lang="en-IN"/>
        </a:p>
      </dgm:t>
    </dgm:pt>
    <dgm:pt modelId="{CB5CB9CF-FF32-422F-A63A-93492E492FAC}" type="sibTrans" cxnId="{5B745152-7479-4B56-81B4-D109DD50EA51}">
      <dgm:prSet/>
      <dgm:spPr/>
      <dgm:t>
        <a:bodyPr/>
        <a:lstStyle/>
        <a:p>
          <a:endParaRPr lang="en-IN"/>
        </a:p>
      </dgm:t>
    </dgm:pt>
    <dgm:pt modelId="{82681963-1095-45AB-93FE-FCD946A014DD}">
      <dgm:prSet phldrT="[Text]"/>
      <dgm:spPr/>
      <dgm:t>
        <a:bodyPr/>
        <a:lstStyle/>
        <a:p>
          <a:r>
            <a:rPr lang="en-IN" dirty="0" smtClean="0"/>
            <a:t>Applications for Niche Segment</a:t>
          </a:r>
          <a:endParaRPr lang="en-IN" dirty="0"/>
        </a:p>
      </dgm:t>
    </dgm:pt>
    <dgm:pt modelId="{EAF7634E-64B2-42D8-B6E0-F81CE22EE382}" type="parTrans" cxnId="{8A757065-863F-49B4-BDC5-3574A7B3F91A}">
      <dgm:prSet/>
      <dgm:spPr/>
      <dgm:t>
        <a:bodyPr/>
        <a:lstStyle/>
        <a:p>
          <a:endParaRPr lang="en-IN"/>
        </a:p>
      </dgm:t>
    </dgm:pt>
    <dgm:pt modelId="{6D7BAFCD-1118-4035-92B3-F33B062C61BC}" type="sibTrans" cxnId="{8A757065-863F-49B4-BDC5-3574A7B3F91A}">
      <dgm:prSet/>
      <dgm:spPr/>
      <dgm:t>
        <a:bodyPr/>
        <a:lstStyle/>
        <a:p>
          <a:endParaRPr lang="en-IN"/>
        </a:p>
      </dgm:t>
    </dgm:pt>
    <dgm:pt modelId="{A528A47B-90B9-49E9-936D-DE2997854F34}">
      <dgm:prSet phldrT="[Text]"/>
      <dgm:spPr/>
      <dgm:t>
        <a:bodyPr/>
        <a:lstStyle/>
        <a:p>
          <a:r>
            <a:rPr lang="en-IN" dirty="0" smtClean="0"/>
            <a:t>Marketing Program</a:t>
          </a:r>
          <a:endParaRPr lang="en-IN" dirty="0"/>
        </a:p>
      </dgm:t>
    </dgm:pt>
    <dgm:pt modelId="{3ABAFBF2-95E2-4C46-9EFF-DC4845D09DB0}" type="parTrans" cxnId="{7DE17A45-64CE-4710-B898-06322D3B0B8B}">
      <dgm:prSet/>
      <dgm:spPr/>
      <dgm:t>
        <a:bodyPr/>
        <a:lstStyle/>
        <a:p>
          <a:endParaRPr lang="en-IN"/>
        </a:p>
      </dgm:t>
    </dgm:pt>
    <dgm:pt modelId="{61524415-3027-41B3-AD77-371AAF57CF3B}" type="sibTrans" cxnId="{7DE17A45-64CE-4710-B898-06322D3B0B8B}">
      <dgm:prSet/>
      <dgm:spPr/>
      <dgm:t>
        <a:bodyPr/>
        <a:lstStyle/>
        <a:p>
          <a:endParaRPr lang="en-IN"/>
        </a:p>
      </dgm:t>
    </dgm:pt>
    <dgm:pt modelId="{6C333D86-B626-47C5-98A7-59CF2190CEBE}">
      <dgm:prSet phldrT="[Text]" custT="1"/>
      <dgm:spPr/>
      <dgm:t>
        <a:bodyPr/>
        <a:lstStyle/>
        <a:p>
          <a:r>
            <a:rPr lang="en-IN" sz="800" dirty="0" smtClean="0"/>
            <a:t> </a:t>
          </a:r>
          <a:r>
            <a:rPr lang="en-IN" sz="1100" dirty="0" smtClean="0"/>
            <a:t>Pricing and promotion is based  on customer profiling</a:t>
          </a:r>
          <a:endParaRPr lang="en-IN" sz="1100" dirty="0"/>
        </a:p>
      </dgm:t>
    </dgm:pt>
    <dgm:pt modelId="{D4716224-8CFB-4A3D-9E49-C8C7DFD89096}" type="parTrans" cxnId="{D6AC0193-E9CD-4858-9859-C88DBDEE2D51}">
      <dgm:prSet/>
      <dgm:spPr/>
      <dgm:t>
        <a:bodyPr/>
        <a:lstStyle/>
        <a:p>
          <a:endParaRPr lang="en-IN"/>
        </a:p>
      </dgm:t>
    </dgm:pt>
    <dgm:pt modelId="{9A9ED898-C3BE-4179-ABDD-E21813AAB032}" type="sibTrans" cxnId="{D6AC0193-E9CD-4858-9859-C88DBDEE2D51}">
      <dgm:prSet/>
      <dgm:spPr/>
      <dgm:t>
        <a:bodyPr/>
        <a:lstStyle/>
        <a:p>
          <a:endParaRPr lang="en-IN"/>
        </a:p>
      </dgm:t>
    </dgm:pt>
    <dgm:pt modelId="{3D150577-73F6-4EB8-87A7-7933D015A293}">
      <dgm:prSet phldrT="[Text]"/>
      <dgm:spPr/>
      <dgm:t>
        <a:bodyPr/>
        <a:lstStyle/>
        <a:p>
          <a:r>
            <a:rPr lang="en-IN" dirty="0" smtClean="0"/>
            <a:t>Advertising Plan</a:t>
          </a:r>
          <a:endParaRPr lang="en-IN" dirty="0"/>
        </a:p>
      </dgm:t>
    </dgm:pt>
    <dgm:pt modelId="{A7877C57-5818-4425-B148-600D044323D0}" type="parTrans" cxnId="{BD8C8F8C-2D24-4617-A9BE-B0EE86783A7B}">
      <dgm:prSet/>
      <dgm:spPr/>
      <dgm:t>
        <a:bodyPr/>
        <a:lstStyle/>
        <a:p>
          <a:endParaRPr lang="en-IN"/>
        </a:p>
      </dgm:t>
    </dgm:pt>
    <dgm:pt modelId="{81085959-1739-46FF-92DB-D1050F848C1A}" type="sibTrans" cxnId="{BD8C8F8C-2D24-4617-A9BE-B0EE86783A7B}">
      <dgm:prSet/>
      <dgm:spPr/>
      <dgm:t>
        <a:bodyPr/>
        <a:lstStyle/>
        <a:p>
          <a:endParaRPr lang="en-IN"/>
        </a:p>
      </dgm:t>
    </dgm:pt>
    <dgm:pt modelId="{1FA2A148-A091-4D6F-BFB1-4B3A33D95569}">
      <dgm:prSet phldrT="[Text]"/>
      <dgm:spPr/>
      <dgm:t>
        <a:bodyPr/>
        <a:lstStyle/>
        <a:p>
          <a:endParaRPr lang="en-IN" dirty="0"/>
        </a:p>
      </dgm:t>
    </dgm:pt>
    <dgm:pt modelId="{3DC87827-838A-4EA9-B460-8482C5C99B75}" type="parTrans" cxnId="{838785BC-4636-4201-84A4-8D7D4DC4A0E1}">
      <dgm:prSet/>
      <dgm:spPr/>
      <dgm:t>
        <a:bodyPr/>
        <a:lstStyle/>
        <a:p>
          <a:endParaRPr lang="en-IN"/>
        </a:p>
      </dgm:t>
    </dgm:pt>
    <dgm:pt modelId="{042EB15A-D9EA-4675-BB6F-8E10B6B07656}" type="sibTrans" cxnId="{838785BC-4636-4201-84A4-8D7D4DC4A0E1}">
      <dgm:prSet/>
      <dgm:spPr/>
      <dgm:t>
        <a:bodyPr/>
        <a:lstStyle/>
        <a:p>
          <a:endParaRPr lang="en-IN"/>
        </a:p>
      </dgm:t>
    </dgm:pt>
    <dgm:pt modelId="{A18A07DD-70D3-4A31-8B9B-B0E304BE607D}">
      <dgm:prSet phldrT="[Text]"/>
      <dgm:spPr/>
      <dgm:t>
        <a:bodyPr/>
        <a:lstStyle/>
        <a:p>
          <a:r>
            <a:rPr lang="en-IN" dirty="0" smtClean="0"/>
            <a:t>Execution</a:t>
          </a:r>
          <a:endParaRPr lang="en-IN" dirty="0"/>
        </a:p>
      </dgm:t>
    </dgm:pt>
    <dgm:pt modelId="{0D7F2036-C2A0-4E85-8A81-0FD6B493E60D}" type="parTrans" cxnId="{CA706204-4001-4C22-8480-9876C97FE6D0}">
      <dgm:prSet/>
      <dgm:spPr/>
      <dgm:t>
        <a:bodyPr/>
        <a:lstStyle/>
        <a:p>
          <a:endParaRPr lang="en-IN"/>
        </a:p>
      </dgm:t>
    </dgm:pt>
    <dgm:pt modelId="{0EEE254F-085D-4F72-921D-DAA8BBFD57C0}" type="sibTrans" cxnId="{CA706204-4001-4C22-8480-9876C97FE6D0}">
      <dgm:prSet/>
      <dgm:spPr/>
      <dgm:t>
        <a:bodyPr/>
        <a:lstStyle/>
        <a:p>
          <a:endParaRPr lang="en-IN"/>
        </a:p>
      </dgm:t>
    </dgm:pt>
    <dgm:pt modelId="{88490378-D614-4526-A0E5-D271EBAC1643}">
      <dgm:prSet phldrT="[Text]"/>
      <dgm:spPr/>
      <dgm:t>
        <a:bodyPr/>
        <a:lstStyle/>
        <a:p>
          <a:endParaRPr lang="en-IN" dirty="0"/>
        </a:p>
      </dgm:t>
    </dgm:pt>
    <dgm:pt modelId="{571AB947-2D97-4ECD-BBEC-06697A52207D}" type="parTrans" cxnId="{9125DD07-DEA4-47AF-9EFE-2A5C3E48CC65}">
      <dgm:prSet/>
      <dgm:spPr/>
      <dgm:t>
        <a:bodyPr/>
        <a:lstStyle/>
        <a:p>
          <a:endParaRPr lang="en-IN"/>
        </a:p>
      </dgm:t>
    </dgm:pt>
    <dgm:pt modelId="{45B02861-BFDF-4D37-9540-0C0F7E3E4D03}" type="sibTrans" cxnId="{9125DD07-DEA4-47AF-9EFE-2A5C3E48CC65}">
      <dgm:prSet/>
      <dgm:spPr/>
      <dgm:t>
        <a:bodyPr/>
        <a:lstStyle/>
        <a:p>
          <a:endParaRPr lang="en-IN"/>
        </a:p>
      </dgm:t>
    </dgm:pt>
    <dgm:pt modelId="{8E0D87D7-0451-4980-8936-E447B33E67EA}">
      <dgm:prSet phldrT="[Text]"/>
      <dgm:spPr/>
      <dgm:t>
        <a:bodyPr/>
        <a:lstStyle/>
        <a:p>
          <a:r>
            <a:rPr lang="en-IN" dirty="0" smtClean="0"/>
            <a:t>App is designed based on what customer wants</a:t>
          </a:r>
          <a:endParaRPr lang="en-IN" dirty="0"/>
        </a:p>
      </dgm:t>
    </dgm:pt>
    <dgm:pt modelId="{039F8288-05D7-45D2-BA87-CA9C905A2C97}" type="parTrans" cxnId="{FFABFFA2-1275-464E-B658-961D3E7A47D5}">
      <dgm:prSet/>
      <dgm:spPr/>
    </dgm:pt>
    <dgm:pt modelId="{C784E3FA-7F1E-4101-8351-E60EC1C8ABCD}" type="sibTrans" cxnId="{FFABFFA2-1275-464E-B658-961D3E7A47D5}">
      <dgm:prSet/>
      <dgm:spPr/>
    </dgm:pt>
    <dgm:pt modelId="{23C41818-3E49-47FD-BE9D-2DE3FE49A7FB}">
      <dgm:prSet phldrT="[Text]" custT="1"/>
      <dgm:spPr/>
      <dgm:t>
        <a:bodyPr/>
        <a:lstStyle/>
        <a:p>
          <a:r>
            <a:rPr lang="en-IN" sz="1100" dirty="0" smtClean="0"/>
            <a:t>Based on customer segmentation , ad is wrapped around applications</a:t>
          </a:r>
          <a:endParaRPr lang="en-IN" sz="1100" dirty="0"/>
        </a:p>
      </dgm:t>
    </dgm:pt>
    <dgm:pt modelId="{85C8803B-41DD-4A34-8F60-8A5445F44B64}" type="parTrans" cxnId="{6D756945-9E72-4E51-8F29-B11008AB773B}">
      <dgm:prSet/>
      <dgm:spPr/>
    </dgm:pt>
    <dgm:pt modelId="{93525BC8-34E0-4F19-9D77-FA2F2A1A8822}" type="sibTrans" cxnId="{6D756945-9E72-4E51-8F29-B11008AB773B}">
      <dgm:prSet/>
      <dgm:spPr/>
    </dgm:pt>
    <dgm:pt modelId="{689FB76A-EE8A-4392-BFD2-C0B5BA19148B}">
      <dgm:prSet/>
      <dgm:spPr/>
      <dgm:t>
        <a:bodyPr/>
        <a:lstStyle/>
        <a:p>
          <a:r>
            <a:rPr lang="en-IN" smtClean="0"/>
            <a:t>Creating of smart marketing plan covering 80%  of word segment</a:t>
          </a:r>
          <a:endParaRPr lang="en-IN" dirty="0"/>
        </a:p>
      </dgm:t>
    </dgm:pt>
    <dgm:pt modelId="{801FB584-A310-4E71-A746-AC9B9AF7B905}" type="parTrans" cxnId="{28718115-E973-45DF-8202-E4078D4377DE}">
      <dgm:prSet/>
      <dgm:spPr/>
      <dgm:t>
        <a:bodyPr/>
        <a:lstStyle/>
        <a:p>
          <a:endParaRPr lang="en-IN"/>
        </a:p>
      </dgm:t>
    </dgm:pt>
    <dgm:pt modelId="{F66C5375-03C1-410A-8AB7-E927D6074752}" type="sibTrans" cxnId="{28718115-E973-45DF-8202-E4078D4377DE}">
      <dgm:prSet/>
      <dgm:spPr/>
      <dgm:t>
        <a:bodyPr/>
        <a:lstStyle/>
        <a:p>
          <a:endParaRPr lang="en-IN"/>
        </a:p>
      </dgm:t>
    </dgm:pt>
    <dgm:pt modelId="{2AC7F143-7CCC-44FA-AA5E-D96C7C21AC47}">
      <dgm:prSet/>
      <dgm:spPr/>
      <dgm:t>
        <a:bodyPr/>
        <a:lstStyle/>
        <a:p>
          <a:r>
            <a:rPr lang="en-IN" smtClean="0"/>
            <a:t>Dedicated team for executing the plan</a:t>
          </a:r>
          <a:endParaRPr lang="en-IN" dirty="0" smtClean="0"/>
        </a:p>
      </dgm:t>
    </dgm:pt>
    <dgm:pt modelId="{8826CA3A-D921-4C2A-B400-E76604AF5D5B}" type="parTrans" cxnId="{0BD9884F-A53D-409E-8CF3-7670450D97B9}">
      <dgm:prSet/>
      <dgm:spPr/>
      <dgm:t>
        <a:bodyPr/>
        <a:lstStyle/>
        <a:p>
          <a:endParaRPr lang="en-IN"/>
        </a:p>
      </dgm:t>
    </dgm:pt>
    <dgm:pt modelId="{C50FFE9A-B96E-408F-A0D1-4AE5401ABB2B}" type="sibTrans" cxnId="{0BD9884F-A53D-409E-8CF3-7670450D97B9}">
      <dgm:prSet/>
      <dgm:spPr/>
      <dgm:t>
        <a:bodyPr/>
        <a:lstStyle/>
        <a:p>
          <a:endParaRPr lang="en-IN"/>
        </a:p>
      </dgm:t>
    </dgm:pt>
    <dgm:pt modelId="{15655803-62D8-418B-B802-42A2AF86C0C0}">
      <dgm:prSet/>
      <dgm:spPr/>
      <dgm:t>
        <a:bodyPr/>
        <a:lstStyle/>
        <a:p>
          <a:r>
            <a:rPr lang="en-IN" smtClean="0"/>
            <a:t>Daily monitoring of Key KPI’s</a:t>
          </a:r>
          <a:endParaRPr lang="en-IN" dirty="0" smtClean="0"/>
        </a:p>
      </dgm:t>
    </dgm:pt>
    <dgm:pt modelId="{D518059E-E1CF-46B6-BC43-D8E633EDE78D}" type="parTrans" cxnId="{054179EC-33E8-482D-BA4A-22309FD0D75E}">
      <dgm:prSet/>
      <dgm:spPr/>
      <dgm:t>
        <a:bodyPr/>
        <a:lstStyle/>
        <a:p>
          <a:endParaRPr lang="en-IN"/>
        </a:p>
      </dgm:t>
    </dgm:pt>
    <dgm:pt modelId="{BCE0BCCB-BE31-4160-BB58-5AA8F66F6F63}" type="sibTrans" cxnId="{054179EC-33E8-482D-BA4A-22309FD0D75E}">
      <dgm:prSet/>
      <dgm:spPr/>
      <dgm:t>
        <a:bodyPr/>
        <a:lstStyle/>
        <a:p>
          <a:endParaRPr lang="en-IN"/>
        </a:p>
      </dgm:t>
    </dgm:pt>
    <dgm:pt modelId="{FB3B800F-E97E-4B73-88BE-B2EA2F0E5483}" type="pres">
      <dgm:prSet presAssocID="{13F139D1-7D27-43D5-A44B-2AE83F7EA019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E48E304D-80F9-4759-BAEA-902275096F12}" type="pres">
      <dgm:prSet presAssocID="{13F139D1-7D27-43D5-A44B-2AE83F7EA019}" presName="children" presStyleCnt="0"/>
      <dgm:spPr/>
    </dgm:pt>
    <dgm:pt modelId="{4137119F-49B1-4347-9106-A1BEB262A05E}" type="pres">
      <dgm:prSet presAssocID="{13F139D1-7D27-43D5-A44B-2AE83F7EA019}" presName="child1group" presStyleCnt="0"/>
      <dgm:spPr/>
    </dgm:pt>
    <dgm:pt modelId="{2BF2514C-AD39-4B16-8302-16C73C9C489D}" type="pres">
      <dgm:prSet presAssocID="{13F139D1-7D27-43D5-A44B-2AE83F7EA019}" presName="child1" presStyleLbl="bgAcc1" presStyleIdx="0" presStyleCnt="4"/>
      <dgm:spPr/>
      <dgm:t>
        <a:bodyPr/>
        <a:lstStyle/>
        <a:p>
          <a:endParaRPr lang="en-IN"/>
        </a:p>
      </dgm:t>
    </dgm:pt>
    <dgm:pt modelId="{B97F8D6D-18F3-4E64-8538-47F723647513}" type="pres">
      <dgm:prSet presAssocID="{13F139D1-7D27-43D5-A44B-2AE83F7EA019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F0D1BC5-F943-452F-9B72-367B4EA4E121}" type="pres">
      <dgm:prSet presAssocID="{13F139D1-7D27-43D5-A44B-2AE83F7EA019}" presName="child2group" presStyleCnt="0"/>
      <dgm:spPr/>
    </dgm:pt>
    <dgm:pt modelId="{017B9E4E-63D1-42A4-902E-98C8DD72E681}" type="pres">
      <dgm:prSet presAssocID="{13F139D1-7D27-43D5-A44B-2AE83F7EA019}" presName="child2" presStyleLbl="bgAcc1" presStyleIdx="1" presStyleCnt="4"/>
      <dgm:spPr/>
      <dgm:t>
        <a:bodyPr/>
        <a:lstStyle/>
        <a:p>
          <a:endParaRPr lang="en-IN"/>
        </a:p>
      </dgm:t>
    </dgm:pt>
    <dgm:pt modelId="{578845ED-8756-4A2B-AE6A-C5EEDC43A784}" type="pres">
      <dgm:prSet presAssocID="{13F139D1-7D27-43D5-A44B-2AE83F7EA019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BBAF1F2-D8D1-4EB3-9844-21ADB5BF33CD}" type="pres">
      <dgm:prSet presAssocID="{13F139D1-7D27-43D5-A44B-2AE83F7EA019}" presName="child3group" presStyleCnt="0"/>
      <dgm:spPr/>
    </dgm:pt>
    <dgm:pt modelId="{B0B57D91-276E-4918-B405-F7559D37A98C}" type="pres">
      <dgm:prSet presAssocID="{13F139D1-7D27-43D5-A44B-2AE83F7EA019}" presName="child3" presStyleLbl="bgAcc1" presStyleIdx="2" presStyleCnt="4"/>
      <dgm:spPr/>
      <dgm:t>
        <a:bodyPr/>
        <a:lstStyle/>
        <a:p>
          <a:endParaRPr lang="en-IN"/>
        </a:p>
      </dgm:t>
    </dgm:pt>
    <dgm:pt modelId="{68B8881E-9756-43C2-9E37-BF3134765C83}" type="pres">
      <dgm:prSet presAssocID="{13F139D1-7D27-43D5-A44B-2AE83F7EA019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8911DD-DBF3-4FC0-8B02-354B262AF95B}" type="pres">
      <dgm:prSet presAssocID="{13F139D1-7D27-43D5-A44B-2AE83F7EA019}" presName="child4group" presStyleCnt="0"/>
      <dgm:spPr/>
    </dgm:pt>
    <dgm:pt modelId="{3C1E45AA-F23C-498E-A311-35509A73AE1C}" type="pres">
      <dgm:prSet presAssocID="{13F139D1-7D27-43D5-A44B-2AE83F7EA019}" presName="child4" presStyleLbl="bgAcc1" presStyleIdx="3" presStyleCnt="4"/>
      <dgm:spPr/>
      <dgm:t>
        <a:bodyPr/>
        <a:lstStyle/>
        <a:p>
          <a:endParaRPr lang="en-IN"/>
        </a:p>
      </dgm:t>
    </dgm:pt>
    <dgm:pt modelId="{7D75BBE9-0661-464E-8683-F97549E15B54}" type="pres">
      <dgm:prSet presAssocID="{13F139D1-7D27-43D5-A44B-2AE83F7EA019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04CE5E8-2158-46C1-B7F1-B1E7CC4CCA08}" type="pres">
      <dgm:prSet presAssocID="{13F139D1-7D27-43D5-A44B-2AE83F7EA019}" presName="childPlaceholder" presStyleCnt="0"/>
      <dgm:spPr/>
    </dgm:pt>
    <dgm:pt modelId="{BF696338-91C3-41CB-BBAC-AB2B0B89A66A}" type="pres">
      <dgm:prSet presAssocID="{13F139D1-7D27-43D5-A44B-2AE83F7EA019}" presName="circle" presStyleCnt="0"/>
      <dgm:spPr/>
    </dgm:pt>
    <dgm:pt modelId="{0AD1F054-8AF0-4111-B505-F3D8EEBAD26A}" type="pres">
      <dgm:prSet presAssocID="{13F139D1-7D27-43D5-A44B-2AE83F7EA019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D870261-212D-4475-B8E8-F2F4BDC6A8B6}" type="pres">
      <dgm:prSet presAssocID="{13F139D1-7D27-43D5-A44B-2AE83F7EA019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86056B4-86DC-497F-80B4-813D426DF85A}" type="pres">
      <dgm:prSet presAssocID="{13F139D1-7D27-43D5-A44B-2AE83F7EA019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05EC7EE-52A6-442B-A150-2ED85213F58E}" type="pres">
      <dgm:prSet presAssocID="{13F139D1-7D27-43D5-A44B-2AE83F7EA019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4AEAAC7A-BEA9-4FB3-B7E9-3DEFFE328EFA}" type="pres">
      <dgm:prSet presAssocID="{13F139D1-7D27-43D5-A44B-2AE83F7EA019}" presName="quadrantPlaceholder" presStyleCnt="0"/>
      <dgm:spPr/>
    </dgm:pt>
    <dgm:pt modelId="{BFC6FB14-CC9D-4EE1-86B0-CB509E2F63E4}" type="pres">
      <dgm:prSet presAssocID="{13F139D1-7D27-43D5-A44B-2AE83F7EA019}" presName="center1" presStyleLbl="fgShp" presStyleIdx="0" presStyleCnt="2"/>
      <dgm:spPr/>
    </dgm:pt>
    <dgm:pt modelId="{6032DD81-8E24-4CF5-A1BC-83EB94100335}" type="pres">
      <dgm:prSet presAssocID="{13F139D1-7D27-43D5-A44B-2AE83F7EA019}" presName="center2" presStyleLbl="fgShp" presStyleIdx="1" presStyleCnt="2"/>
      <dgm:spPr/>
    </dgm:pt>
  </dgm:ptLst>
  <dgm:cxnLst>
    <dgm:cxn modelId="{2E8E9982-70F5-483D-9884-F8AB06176CDA}" type="presOf" srcId="{3D150577-73F6-4EB8-87A7-7933D015A293}" destId="{586056B4-86DC-497F-80B4-813D426DF85A}" srcOrd="0" destOrd="0" presId="urn:microsoft.com/office/officeart/2005/8/layout/cycle4"/>
    <dgm:cxn modelId="{7DE17A45-64CE-4710-B898-06322D3B0B8B}" srcId="{13F139D1-7D27-43D5-A44B-2AE83F7EA019}" destId="{A528A47B-90B9-49E9-936D-DE2997854F34}" srcOrd="1" destOrd="0" parTransId="{3ABAFBF2-95E2-4C46-9EFF-DC4845D09DB0}" sibTransId="{61524415-3027-41B3-AD77-371AAF57CF3B}"/>
    <dgm:cxn modelId="{CDDC1D43-41DF-40A2-9CCD-6030CBC92FB2}" type="presOf" srcId="{82681963-1095-45AB-93FE-FCD946A014DD}" destId="{2BF2514C-AD39-4B16-8302-16C73C9C489D}" srcOrd="0" destOrd="0" presId="urn:microsoft.com/office/officeart/2005/8/layout/cycle4"/>
    <dgm:cxn modelId="{BD8C8F8C-2D24-4617-A9BE-B0EE86783A7B}" srcId="{13F139D1-7D27-43D5-A44B-2AE83F7EA019}" destId="{3D150577-73F6-4EB8-87A7-7933D015A293}" srcOrd="2" destOrd="0" parTransId="{A7877C57-5818-4425-B148-600D044323D0}" sibTransId="{81085959-1739-46FF-92DB-D1050F848C1A}"/>
    <dgm:cxn modelId="{5CC4B5C8-890E-4AC3-9C47-A099131928EC}" type="presOf" srcId="{643CA537-4F4C-4BD8-80A2-5460BB94DFB7}" destId="{0AD1F054-8AF0-4111-B505-F3D8EEBAD26A}" srcOrd="0" destOrd="0" presId="urn:microsoft.com/office/officeart/2005/8/layout/cycle4"/>
    <dgm:cxn modelId="{0BD9884F-A53D-409E-8CF3-7670450D97B9}" srcId="{A18A07DD-70D3-4A31-8B9B-B0E304BE607D}" destId="{2AC7F143-7CCC-44FA-AA5E-D96C7C21AC47}" srcOrd="1" destOrd="0" parTransId="{8826CA3A-D921-4C2A-B400-E76604AF5D5B}" sibTransId="{C50FFE9A-B96E-408F-A0D1-4AE5401ABB2B}"/>
    <dgm:cxn modelId="{838785BC-4636-4201-84A4-8D7D4DC4A0E1}" srcId="{3D150577-73F6-4EB8-87A7-7933D015A293}" destId="{1FA2A148-A091-4D6F-BFB1-4B3A33D95569}" srcOrd="0" destOrd="0" parTransId="{3DC87827-838A-4EA9-B460-8482C5C99B75}" sibTransId="{042EB15A-D9EA-4675-BB6F-8E10B6B07656}"/>
    <dgm:cxn modelId="{5B745152-7479-4B56-81B4-D109DD50EA51}" srcId="{13F139D1-7D27-43D5-A44B-2AE83F7EA019}" destId="{643CA537-4F4C-4BD8-80A2-5460BB94DFB7}" srcOrd="0" destOrd="0" parTransId="{612BB1A2-51AF-4AA6-8AD0-2D1EC7DBBE2F}" sibTransId="{CB5CB9CF-FF32-422F-A63A-93492E492FAC}"/>
    <dgm:cxn modelId="{4AED2E77-B39B-4EAE-9B12-DE6966DCA33F}" type="presOf" srcId="{1FA2A148-A091-4D6F-BFB1-4B3A33D95569}" destId="{68B8881E-9756-43C2-9E37-BF3134765C83}" srcOrd="1" destOrd="0" presId="urn:microsoft.com/office/officeart/2005/8/layout/cycle4"/>
    <dgm:cxn modelId="{FC6439D4-41EE-4F0F-886F-6CE7C5A24569}" type="presOf" srcId="{15655803-62D8-418B-B802-42A2AF86C0C0}" destId="{3C1E45AA-F23C-498E-A311-35509A73AE1C}" srcOrd="0" destOrd="2" presId="urn:microsoft.com/office/officeart/2005/8/layout/cycle4"/>
    <dgm:cxn modelId="{8C517CF4-DCC3-43F5-9625-5EFD65DF02CF}" type="presOf" srcId="{689FB76A-EE8A-4392-BFD2-C0B5BA19148B}" destId="{B0B57D91-276E-4918-B405-F7559D37A98C}" srcOrd="0" destOrd="1" presId="urn:microsoft.com/office/officeart/2005/8/layout/cycle4"/>
    <dgm:cxn modelId="{1084F9D4-D118-4642-871F-1FE1C8716BAA}" type="presOf" srcId="{A528A47B-90B9-49E9-936D-DE2997854F34}" destId="{0D870261-212D-4475-B8E8-F2F4BDC6A8B6}" srcOrd="0" destOrd="0" presId="urn:microsoft.com/office/officeart/2005/8/layout/cycle4"/>
    <dgm:cxn modelId="{4B6A5C7C-6CD1-4D9D-9F7A-5CC32734CF13}" type="presOf" srcId="{A18A07DD-70D3-4A31-8B9B-B0E304BE607D}" destId="{505EC7EE-52A6-442B-A150-2ED85213F58E}" srcOrd="0" destOrd="0" presId="urn:microsoft.com/office/officeart/2005/8/layout/cycle4"/>
    <dgm:cxn modelId="{EEE91890-8265-47EE-AD34-D5DE444A6056}" type="presOf" srcId="{15655803-62D8-418B-B802-42A2AF86C0C0}" destId="{7D75BBE9-0661-464E-8683-F97549E15B54}" srcOrd="1" destOrd="2" presId="urn:microsoft.com/office/officeart/2005/8/layout/cycle4"/>
    <dgm:cxn modelId="{CA706204-4001-4C22-8480-9876C97FE6D0}" srcId="{13F139D1-7D27-43D5-A44B-2AE83F7EA019}" destId="{A18A07DD-70D3-4A31-8B9B-B0E304BE607D}" srcOrd="3" destOrd="0" parTransId="{0D7F2036-C2A0-4E85-8A81-0FD6B493E60D}" sibTransId="{0EEE254F-085D-4F72-921D-DAA8BBFD57C0}"/>
    <dgm:cxn modelId="{9057F4CD-3B76-41BF-A438-6E7FA49515ED}" type="presOf" srcId="{6C333D86-B626-47C5-98A7-59CF2190CEBE}" destId="{017B9E4E-63D1-42A4-902E-98C8DD72E681}" srcOrd="0" destOrd="0" presId="urn:microsoft.com/office/officeart/2005/8/layout/cycle4"/>
    <dgm:cxn modelId="{AC218387-88AC-4FE2-91E4-0EFEDAD400DB}" type="presOf" srcId="{8E0D87D7-0451-4980-8936-E447B33E67EA}" destId="{B97F8D6D-18F3-4E64-8538-47F723647513}" srcOrd="1" destOrd="1" presId="urn:microsoft.com/office/officeart/2005/8/layout/cycle4"/>
    <dgm:cxn modelId="{BCAF3A6E-A5BB-4B8E-B79E-A90E5F2842AE}" type="presOf" srcId="{23C41818-3E49-47FD-BE9D-2DE3FE49A7FB}" destId="{017B9E4E-63D1-42A4-902E-98C8DD72E681}" srcOrd="0" destOrd="1" presId="urn:microsoft.com/office/officeart/2005/8/layout/cycle4"/>
    <dgm:cxn modelId="{C382A646-1C0E-4C16-9CC1-7A96678759C1}" type="presOf" srcId="{82681963-1095-45AB-93FE-FCD946A014DD}" destId="{B97F8D6D-18F3-4E64-8538-47F723647513}" srcOrd="1" destOrd="0" presId="urn:microsoft.com/office/officeart/2005/8/layout/cycle4"/>
    <dgm:cxn modelId="{A6B366AD-0E71-4F1C-86D8-29A417FE1C18}" type="presOf" srcId="{2AC7F143-7CCC-44FA-AA5E-D96C7C21AC47}" destId="{7D75BBE9-0661-464E-8683-F97549E15B54}" srcOrd="1" destOrd="1" presId="urn:microsoft.com/office/officeart/2005/8/layout/cycle4"/>
    <dgm:cxn modelId="{458E75C0-676D-4C8F-BFA1-1ABA211A68A3}" type="presOf" srcId="{6C333D86-B626-47C5-98A7-59CF2190CEBE}" destId="{578845ED-8756-4A2B-AE6A-C5EEDC43A784}" srcOrd="1" destOrd="0" presId="urn:microsoft.com/office/officeart/2005/8/layout/cycle4"/>
    <dgm:cxn modelId="{78209784-12D0-47D9-85CB-63A494E77B05}" type="presOf" srcId="{689FB76A-EE8A-4392-BFD2-C0B5BA19148B}" destId="{68B8881E-9756-43C2-9E37-BF3134765C83}" srcOrd="1" destOrd="1" presId="urn:microsoft.com/office/officeart/2005/8/layout/cycle4"/>
    <dgm:cxn modelId="{6D756945-9E72-4E51-8F29-B11008AB773B}" srcId="{A528A47B-90B9-49E9-936D-DE2997854F34}" destId="{23C41818-3E49-47FD-BE9D-2DE3FE49A7FB}" srcOrd="1" destOrd="0" parTransId="{85C8803B-41DD-4A34-8F60-8A5445F44B64}" sibTransId="{93525BC8-34E0-4F19-9D77-FA2F2A1A8822}"/>
    <dgm:cxn modelId="{054179EC-33E8-482D-BA4A-22309FD0D75E}" srcId="{A18A07DD-70D3-4A31-8B9B-B0E304BE607D}" destId="{15655803-62D8-418B-B802-42A2AF86C0C0}" srcOrd="2" destOrd="0" parTransId="{D518059E-E1CF-46B6-BC43-D8E633EDE78D}" sibTransId="{BCE0BCCB-BE31-4160-BB58-5AA8F66F6F63}"/>
    <dgm:cxn modelId="{6CF80E94-A4D4-4D00-A3C0-7FF4C641660B}" type="presOf" srcId="{13F139D1-7D27-43D5-A44B-2AE83F7EA019}" destId="{FB3B800F-E97E-4B73-88BE-B2EA2F0E5483}" srcOrd="0" destOrd="0" presId="urn:microsoft.com/office/officeart/2005/8/layout/cycle4"/>
    <dgm:cxn modelId="{23CECECD-5E31-4CF6-B6D5-C668335A7AC4}" type="presOf" srcId="{23C41818-3E49-47FD-BE9D-2DE3FE49A7FB}" destId="{578845ED-8756-4A2B-AE6A-C5EEDC43A784}" srcOrd="1" destOrd="1" presId="urn:microsoft.com/office/officeart/2005/8/layout/cycle4"/>
    <dgm:cxn modelId="{1470C4F2-2BF3-46E0-923E-60A9F9AFFA7C}" type="presOf" srcId="{2AC7F143-7CCC-44FA-AA5E-D96C7C21AC47}" destId="{3C1E45AA-F23C-498E-A311-35509A73AE1C}" srcOrd="0" destOrd="1" presId="urn:microsoft.com/office/officeart/2005/8/layout/cycle4"/>
    <dgm:cxn modelId="{DFD7919E-815B-4C45-8A35-C159EA818739}" type="presOf" srcId="{88490378-D614-4526-A0E5-D271EBAC1643}" destId="{7D75BBE9-0661-464E-8683-F97549E15B54}" srcOrd="1" destOrd="0" presId="urn:microsoft.com/office/officeart/2005/8/layout/cycle4"/>
    <dgm:cxn modelId="{8A757065-863F-49B4-BDC5-3574A7B3F91A}" srcId="{643CA537-4F4C-4BD8-80A2-5460BB94DFB7}" destId="{82681963-1095-45AB-93FE-FCD946A014DD}" srcOrd="0" destOrd="0" parTransId="{EAF7634E-64B2-42D8-B6E0-F81CE22EE382}" sibTransId="{6D7BAFCD-1118-4035-92B3-F33B062C61BC}"/>
    <dgm:cxn modelId="{FFABFFA2-1275-464E-B658-961D3E7A47D5}" srcId="{643CA537-4F4C-4BD8-80A2-5460BB94DFB7}" destId="{8E0D87D7-0451-4980-8936-E447B33E67EA}" srcOrd="1" destOrd="0" parTransId="{039F8288-05D7-45D2-BA87-CA9C905A2C97}" sibTransId="{C784E3FA-7F1E-4101-8351-E60EC1C8ABCD}"/>
    <dgm:cxn modelId="{9C70DF89-15E0-4AFC-A4B0-FF17192ED96E}" type="presOf" srcId="{88490378-D614-4526-A0E5-D271EBAC1643}" destId="{3C1E45AA-F23C-498E-A311-35509A73AE1C}" srcOrd="0" destOrd="0" presId="urn:microsoft.com/office/officeart/2005/8/layout/cycle4"/>
    <dgm:cxn modelId="{29BF146C-60A3-4D47-9EEF-D944879E948A}" type="presOf" srcId="{8E0D87D7-0451-4980-8936-E447B33E67EA}" destId="{2BF2514C-AD39-4B16-8302-16C73C9C489D}" srcOrd="0" destOrd="1" presId="urn:microsoft.com/office/officeart/2005/8/layout/cycle4"/>
    <dgm:cxn modelId="{8A2055FA-2703-4B11-B060-012738E162A3}" type="presOf" srcId="{1FA2A148-A091-4D6F-BFB1-4B3A33D95569}" destId="{B0B57D91-276E-4918-B405-F7559D37A98C}" srcOrd="0" destOrd="0" presId="urn:microsoft.com/office/officeart/2005/8/layout/cycle4"/>
    <dgm:cxn modelId="{D6AC0193-E9CD-4858-9859-C88DBDEE2D51}" srcId="{A528A47B-90B9-49E9-936D-DE2997854F34}" destId="{6C333D86-B626-47C5-98A7-59CF2190CEBE}" srcOrd="0" destOrd="0" parTransId="{D4716224-8CFB-4A3D-9E49-C8C7DFD89096}" sibTransId="{9A9ED898-C3BE-4179-ABDD-E21813AAB032}"/>
    <dgm:cxn modelId="{9125DD07-DEA4-47AF-9EFE-2A5C3E48CC65}" srcId="{A18A07DD-70D3-4A31-8B9B-B0E304BE607D}" destId="{88490378-D614-4526-A0E5-D271EBAC1643}" srcOrd="0" destOrd="0" parTransId="{571AB947-2D97-4ECD-BBEC-06697A52207D}" sibTransId="{45B02861-BFDF-4D37-9540-0C0F7E3E4D03}"/>
    <dgm:cxn modelId="{28718115-E973-45DF-8202-E4078D4377DE}" srcId="{3D150577-73F6-4EB8-87A7-7933D015A293}" destId="{689FB76A-EE8A-4392-BFD2-C0B5BA19148B}" srcOrd="1" destOrd="0" parTransId="{801FB584-A310-4E71-A746-AC9B9AF7B905}" sibTransId="{F66C5375-03C1-410A-8AB7-E927D6074752}"/>
    <dgm:cxn modelId="{AD4D4745-B074-4E32-9211-6008707DD294}" type="presParOf" srcId="{FB3B800F-E97E-4B73-88BE-B2EA2F0E5483}" destId="{E48E304D-80F9-4759-BAEA-902275096F12}" srcOrd="0" destOrd="0" presId="urn:microsoft.com/office/officeart/2005/8/layout/cycle4"/>
    <dgm:cxn modelId="{ABF2DFA2-6038-4FFC-A650-BD75CBA9D7FA}" type="presParOf" srcId="{E48E304D-80F9-4759-BAEA-902275096F12}" destId="{4137119F-49B1-4347-9106-A1BEB262A05E}" srcOrd="0" destOrd="0" presId="urn:microsoft.com/office/officeart/2005/8/layout/cycle4"/>
    <dgm:cxn modelId="{976C2BC2-A0B6-4807-91E2-CACE6079841D}" type="presParOf" srcId="{4137119F-49B1-4347-9106-A1BEB262A05E}" destId="{2BF2514C-AD39-4B16-8302-16C73C9C489D}" srcOrd="0" destOrd="0" presId="urn:microsoft.com/office/officeart/2005/8/layout/cycle4"/>
    <dgm:cxn modelId="{1BED0C67-4421-41A5-AD5F-CF62C479F1CA}" type="presParOf" srcId="{4137119F-49B1-4347-9106-A1BEB262A05E}" destId="{B97F8D6D-18F3-4E64-8538-47F723647513}" srcOrd="1" destOrd="0" presId="urn:microsoft.com/office/officeart/2005/8/layout/cycle4"/>
    <dgm:cxn modelId="{CD34ADD9-236B-4E9B-A67F-7D6D6F82374B}" type="presParOf" srcId="{E48E304D-80F9-4759-BAEA-902275096F12}" destId="{8F0D1BC5-F943-452F-9B72-367B4EA4E121}" srcOrd="1" destOrd="0" presId="urn:microsoft.com/office/officeart/2005/8/layout/cycle4"/>
    <dgm:cxn modelId="{3C38E4AB-9FA3-4ADA-ADE8-61CE47F7B014}" type="presParOf" srcId="{8F0D1BC5-F943-452F-9B72-367B4EA4E121}" destId="{017B9E4E-63D1-42A4-902E-98C8DD72E681}" srcOrd="0" destOrd="0" presId="urn:microsoft.com/office/officeart/2005/8/layout/cycle4"/>
    <dgm:cxn modelId="{8303D8BD-8FE4-4021-B97F-DE275DE89059}" type="presParOf" srcId="{8F0D1BC5-F943-452F-9B72-367B4EA4E121}" destId="{578845ED-8756-4A2B-AE6A-C5EEDC43A784}" srcOrd="1" destOrd="0" presId="urn:microsoft.com/office/officeart/2005/8/layout/cycle4"/>
    <dgm:cxn modelId="{990C46F2-B92B-4420-8143-04D9B8B7551F}" type="presParOf" srcId="{E48E304D-80F9-4759-BAEA-902275096F12}" destId="{DBBAF1F2-D8D1-4EB3-9844-21ADB5BF33CD}" srcOrd="2" destOrd="0" presId="urn:microsoft.com/office/officeart/2005/8/layout/cycle4"/>
    <dgm:cxn modelId="{C4CF2487-8AC8-4907-9B19-D380C5A3A1D8}" type="presParOf" srcId="{DBBAF1F2-D8D1-4EB3-9844-21ADB5BF33CD}" destId="{B0B57D91-276E-4918-B405-F7559D37A98C}" srcOrd="0" destOrd="0" presId="urn:microsoft.com/office/officeart/2005/8/layout/cycle4"/>
    <dgm:cxn modelId="{E8F4A1B3-762E-4AED-BA62-8158B4C09B67}" type="presParOf" srcId="{DBBAF1F2-D8D1-4EB3-9844-21ADB5BF33CD}" destId="{68B8881E-9756-43C2-9E37-BF3134765C83}" srcOrd="1" destOrd="0" presId="urn:microsoft.com/office/officeart/2005/8/layout/cycle4"/>
    <dgm:cxn modelId="{16E33696-BD0D-49A8-9A32-D30C9D68DA2A}" type="presParOf" srcId="{E48E304D-80F9-4759-BAEA-902275096F12}" destId="{4A8911DD-DBF3-4FC0-8B02-354B262AF95B}" srcOrd="3" destOrd="0" presId="urn:microsoft.com/office/officeart/2005/8/layout/cycle4"/>
    <dgm:cxn modelId="{796F5F8D-3F30-431C-999A-8DBE3B19C4A4}" type="presParOf" srcId="{4A8911DD-DBF3-4FC0-8B02-354B262AF95B}" destId="{3C1E45AA-F23C-498E-A311-35509A73AE1C}" srcOrd="0" destOrd="0" presId="urn:microsoft.com/office/officeart/2005/8/layout/cycle4"/>
    <dgm:cxn modelId="{97DBF743-6BD9-4760-A5DC-0041371F8AFE}" type="presParOf" srcId="{4A8911DD-DBF3-4FC0-8B02-354B262AF95B}" destId="{7D75BBE9-0661-464E-8683-F97549E15B54}" srcOrd="1" destOrd="0" presId="urn:microsoft.com/office/officeart/2005/8/layout/cycle4"/>
    <dgm:cxn modelId="{80701578-ADA6-457F-A4DC-A152D1419266}" type="presParOf" srcId="{E48E304D-80F9-4759-BAEA-902275096F12}" destId="{D04CE5E8-2158-46C1-B7F1-B1E7CC4CCA08}" srcOrd="4" destOrd="0" presId="urn:microsoft.com/office/officeart/2005/8/layout/cycle4"/>
    <dgm:cxn modelId="{32A4D371-071F-4556-BBE8-BFEC47622574}" type="presParOf" srcId="{FB3B800F-E97E-4B73-88BE-B2EA2F0E5483}" destId="{BF696338-91C3-41CB-BBAC-AB2B0B89A66A}" srcOrd="1" destOrd="0" presId="urn:microsoft.com/office/officeart/2005/8/layout/cycle4"/>
    <dgm:cxn modelId="{5F39DC48-76E8-496D-A60A-2B8490E5D6D0}" type="presParOf" srcId="{BF696338-91C3-41CB-BBAC-AB2B0B89A66A}" destId="{0AD1F054-8AF0-4111-B505-F3D8EEBAD26A}" srcOrd="0" destOrd="0" presId="urn:microsoft.com/office/officeart/2005/8/layout/cycle4"/>
    <dgm:cxn modelId="{FD0181ED-9ACD-4031-9A54-42FB1BE15CB3}" type="presParOf" srcId="{BF696338-91C3-41CB-BBAC-AB2B0B89A66A}" destId="{0D870261-212D-4475-B8E8-F2F4BDC6A8B6}" srcOrd="1" destOrd="0" presId="urn:microsoft.com/office/officeart/2005/8/layout/cycle4"/>
    <dgm:cxn modelId="{48E59C67-AB80-4B40-B6B1-D0A5A964E67A}" type="presParOf" srcId="{BF696338-91C3-41CB-BBAC-AB2B0B89A66A}" destId="{586056B4-86DC-497F-80B4-813D426DF85A}" srcOrd="2" destOrd="0" presId="urn:microsoft.com/office/officeart/2005/8/layout/cycle4"/>
    <dgm:cxn modelId="{89736ED1-3EDE-4DA4-BBA9-F0055AA2B395}" type="presParOf" srcId="{BF696338-91C3-41CB-BBAC-AB2B0B89A66A}" destId="{505EC7EE-52A6-442B-A150-2ED85213F58E}" srcOrd="3" destOrd="0" presId="urn:microsoft.com/office/officeart/2005/8/layout/cycle4"/>
    <dgm:cxn modelId="{2CDB5BEE-C0C6-42AD-A7EB-7733010DFA2E}" type="presParOf" srcId="{BF696338-91C3-41CB-BBAC-AB2B0B89A66A}" destId="{4AEAAC7A-BEA9-4FB3-B7E9-3DEFFE328EFA}" srcOrd="4" destOrd="0" presId="urn:microsoft.com/office/officeart/2005/8/layout/cycle4"/>
    <dgm:cxn modelId="{47DE15C6-EF3B-494A-BBF4-A4AB26FCD36F}" type="presParOf" srcId="{FB3B800F-E97E-4B73-88BE-B2EA2F0E5483}" destId="{BFC6FB14-CC9D-4EE1-86B0-CB509E2F63E4}" srcOrd="2" destOrd="0" presId="urn:microsoft.com/office/officeart/2005/8/layout/cycle4"/>
    <dgm:cxn modelId="{3BC5E7D2-7F71-46A5-BB41-EBAA84E4D937}" type="presParOf" srcId="{FB3B800F-E97E-4B73-88BE-B2EA2F0E5483}" destId="{6032DD81-8E24-4CF5-A1BC-83EB9410033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19B8AF-5DA7-4EEE-A015-273659B968FA}" type="doc">
      <dgm:prSet loTypeId="urn:microsoft.com/office/officeart/2005/8/layout/equation2" loCatId="relationship" qsTypeId="urn:microsoft.com/office/officeart/2005/8/quickstyle/simple1" qsCatId="simple" csTypeId="urn:microsoft.com/office/officeart/2005/8/colors/colorful1" csCatId="colorful" phldr="1"/>
      <dgm:spPr/>
    </dgm:pt>
    <dgm:pt modelId="{DA069D09-2B3B-4C71-B3E0-14AC04CDC8DF}">
      <dgm:prSet phldrT="[Text]"/>
      <dgm:spPr/>
      <dgm:t>
        <a:bodyPr/>
        <a:lstStyle/>
        <a:p>
          <a:r>
            <a:rPr lang="en-US" dirty="0" smtClean="0"/>
            <a:t>Extra Niche </a:t>
          </a:r>
          <a:endParaRPr lang="en-US" dirty="0"/>
        </a:p>
      </dgm:t>
    </dgm:pt>
    <dgm:pt modelId="{74E39039-153A-4002-99CC-0C26B8BEDF9E}" type="parTrans" cxnId="{E5DD9A68-28BF-40AE-A9BD-D9350AB36300}">
      <dgm:prSet/>
      <dgm:spPr/>
      <dgm:t>
        <a:bodyPr/>
        <a:lstStyle/>
        <a:p>
          <a:endParaRPr lang="en-US"/>
        </a:p>
      </dgm:t>
    </dgm:pt>
    <dgm:pt modelId="{F6F124BD-61F7-4FA7-98E7-6A2DE896527D}" type="sibTrans" cxnId="{E5DD9A68-28BF-40AE-A9BD-D9350AB36300}">
      <dgm:prSet/>
      <dgm:spPr/>
      <dgm:t>
        <a:bodyPr/>
        <a:lstStyle/>
        <a:p>
          <a:endParaRPr lang="en-US"/>
        </a:p>
      </dgm:t>
    </dgm:pt>
    <dgm:pt modelId="{7C8A76FA-AE69-4960-B6AA-5AF5D1C397EB}">
      <dgm:prSet phldrT="[Text]"/>
      <dgm:spPr/>
      <dgm:t>
        <a:bodyPr/>
        <a:lstStyle/>
        <a:p>
          <a:r>
            <a:rPr lang="en-US" dirty="0" smtClean="0"/>
            <a:t>Specific needs</a:t>
          </a:r>
          <a:endParaRPr lang="en-US" dirty="0"/>
        </a:p>
      </dgm:t>
    </dgm:pt>
    <dgm:pt modelId="{CFF9B1CF-4663-443D-9171-5F74D34EAFD6}" type="parTrans" cxnId="{EB8266CE-0A54-4DEA-9F73-89578DAE5A23}">
      <dgm:prSet/>
      <dgm:spPr/>
      <dgm:t>
        <a:bodyPr/>
        <a:lstStyle/>
        <a:p>
          <a:endParaRPr lang="en-US"/>
        </a:p>
      </dgm:t>
    </dgm:pt>
    <dgm:pt modelId="{CB7E4A5E-4493-4E9A-88D2-A2415E7EEDD3}" type="sibTrans" cxnId="{EB8266CE-0A54-4DEA-9F73-89578DAE5A23}">
      <dgm:prSet/>
      <dgm:spPr/>
      <dgm:t>
        <a:bodyPr/>
        <a:lstStyle/>
        <a:p>
          <a:endParaRPr lang="en-US"/>
        </a:p>
      </dgm:t>
    </dgm:pt>
    <dgm:pt modelId="{5FDD1171-3507-4EF1-90DD-E4D166F1C6DE}">
      <dgm:prSet phldrT="[Text]"/>
      <dgm:spPr/>
      <dgm:t>
        <a:bodyPr/>
        <a:lstStyle/>
        <a:p>
          <a:r>
            <a:rPr lang="en-US" dirty="0" smtClean="0"/>
            <a:t>App Solutions</a:t>
          </a:r>
          <a:endParaRPr lang="en-US" dirty="0"/>
        </a:p>
      </dgm:t>
    </dgm:pt>
    <dgm:pt modelId="{5415E00D-1755-4326-A9C3-0F5FC545F3CB}" type="parTrans" cxnId="{EB95AE9F-C406-4A88-85ED-DCECC5FEAF9C}">
      <dgm:prSet/>
      <dgm:spPr/>
      <dgm:t>
        <a:bodyPr/>
        <a:lstStyle/>
        <a:p>
          <a:endParaRPr lang="en-US"/>
        </a:p>
      </dgm:t>
    </dgm:pt>
    <dgm:pt modelId="{8A0DFC90-01DE-486A-B605-BACDC2CE748E}" type="sibTrans" cxnId="{EB95AE9F-C406-4A88-85ED-DCECC5FEAF9C}">
      <dgm:prSet/>
      <dgm:spPr/>
      <dgm:t>
        <a:bodyPr/>
        <a:lstStyle/>
        <a:p>
          <a:endParaRPr lang="en-US"/>
        </a:p>
      </dgm:t>
    </dgm:pt>
    <dgm:pt modelId="{0A3C71DA-8761-4242-9B8A-4F9F8692BF45}" type="pres">
      <dgm:prSet presAssocID="{B519B8AF-5DA7-4EEE-A015-273659B968FA}" presName="Name0" presStyleCnt="0">
        <dgm:presLayoutVars>
          <dgm:dir/>
          <dgm:resizeHandles val="exact"/>
        </dgm:presLayoutVars>
      </dgm:prSet>
      <dgm:spPr/>
    </dgm:pt>
    <dgm:pt modelId="{8B49D2C1-272F-4B9A-9B80-B09A97492C9B}" type="pres">
      <dgm:prSet presAssocID="{B519B8AF-5DA7-4EEE-A015-273659B968FA}" presName="vNodes" presStyleCnt="0"/>
      <dgm:spPr/>
    </dgm:pt>
    <dgm:pt modelId="{BCBE0AC3-F94C-4849-A1C6-02BD5411EF00}" type="pres">
      <dgm:prSet presAssocID="{DA069D09-2B3B-4C71-B3E0-14AC04CDC8D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4CAAAE-EB2D-426A-BF5C-C298E4E2C945}" type="pres">
      <dgm:prSet presAssocID="{F6F124BD-61F7-4FA7-98E7-6A2DE896527D}" presName="spacerT" presStyleCnt="0"/>
      <dgm:spPr/>
    </dgm:pt>
    <dgm:pt modelId="{05AD204E-C8AC-4285-B6A5-5BDD849AC352}" type="pres">
      <dgm:prSet presAssocID="{F6F124BD-61F7-4FA7-98E7-6A2DE896527D}" presName="sibTrans" presStyleLbl="sibTrans2D1" presStyleIdx="0" presStyleCnt="2"/>
      <dgm:spPr/>
      <dgm:t>
        <a:bodyPr/>
        <a:lstStyle/>
        <a:p>
          <a:endParaRPr lang="en-IN"/>
        </a:p>
      </dgm:t>
    </dgm:pt>
    <dgm:pt modelId="{0F0FAE2C-3366-44F0-ABDF-B24DD90609C5}" type="pres">
      <dgm:prSet presAssocID="{F6F124BD-61F7-4FA7-98E7-6A2DE896527D}" presName="spacerB" presStyleCnt="0"/>
      <dgm:spPr/>
    </dgm:pt>
    <dgm:pt modelId="{955E5E23-F022-4A50-8536-E66C92C1B529}" type="pres">
      <dgm:prSet presAssocID="{7C8A76FA-AE69-4960-B6AA-5AF5D1C397E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2DE006-AB75-4766-966C-DFD9BEE969FF}" type="pres">
      <dgm:prSet presAssocID="{B519B8AF-5DA7-4EEE-A015-273659B968FA}" presName="sibTransLast" presStyleLbl="sibTrans2D1" presStyleIdx="1" presStyleCnt="2"/>
      <dgm:spPr/>
      <dgm:t>
        <a:bodyPr/>
        <a:lstStyle/>
        <a:p>
          <a:endParaRPr lang="en-IN"/>
        </a:p>
      </dgm:t>
    </dgm:pt>
    <dgm:pt modelId="{5191D82A-61A7-4A13-A2D5-1FEF8719EA1D}" type="pres">
      <dgm:prSet presAssocID="{B519B8AF-5DA7-4EEE-A015-273659B968FA}" presName="connectorText" presStyleLbl="sibTrans2D1" presStyleIdx="1" presStyleCnt="2"/>
      <dgm:spPr/>
      <dgm:t>
        <a:bodyPr/>
        <a:lstStyle/>
        <a:p>
          <a:endParaRPr lang="en-IN"/>
        </a:p>
      </dgm:t>
    </dgm:pt>
    <dgm:pt modelId="{E0AFCD15-E1A6-47E8-A264-0A870D7212B2}" type="pres">
      <dgm:prSet presAssocID="{B519B8AF-5DA7-4EEE-A015-273659B968F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B8266CE-0A54-4DEA-9F73-89578DAE5A23}" srcId="{B519B8AF-5DA7-4EEE-A015-273659B968FA}" destId="{7C8A76FA-AE69-4960-B6AA-5AF5D1C397EB}" srcOrd="1" destOrd="0" parTransId="{CFF9B1CF-4663-443D-9171-5F74D34EAFD6}" sibTransId="{CB7E4A5E-4493-4E9A-88D2-A2415E7EEDD3}"/>
    <dgm:cxn modelId="{48F59408-C0D9-4213-A58F-46B4DD01C79D}" type="presOf" srcId="{CB7E4A5E-4493-4E9A-88D2-A2415E7EEDD3}" destId="{5191D82A-61A7-4A13-A2D5-1FEF8719EA1D}" srcOrd="1" destOrd="0" presId="urn:microsoft.com/office/officeart/2005/8/layout/equation2"/>
    <dgm:cxn modelId="{73755EBA-37FC-4C03-AFBE-7BE9EBF534E9}" type="presOf" srcId="{5FDD1171-3507-4EF1-90DD-E4D166F1C6DE}" destId="{E0AFCD15-E1A6-47E8-A264-0A870D7212B2}" srcOrd="0" destOrd="0" presId="urn:microsoft.com/office/officeart/2005/8/layout/equation2"/>
    <dgm:cxn modelId="{614002BD-5C6F-4A71-B60F-EE7DC66C3B3A}" type="presOf" srcId="{F6F124BD-61F7-4FA7-98E7-6A2DE896527D}" destId="{05AD204E-C8AC-4285-B6A5-5BDD849AC352}" srcOrd="0" destOrd="0" presId="urn:microsoft.com/office/officeart/2005/8/layout/equation2"/>
    <dgm:cxn modelId="{7CE1F87D-30AA-4558-A332-8B687D292B45}" type="presOf" srcId="{DA069D09-2B3B-4C71-B3E0-14AC04CDC8DF}" destId="{BCBE0AC3-F94C-4849-A1C6-02BD5411EF00}" srcOrd="0" destOrd="0" presId="urn:microsoft.com/office/officeart/2005/8/layout/equation2"/>
    <dgm:cxn modelId="{E7DF2676-DA6B-4145-A4CA-6C4EAE8925F8}" type="presOf" srcId="{7C8A76FA-AE69-4960-B6AA-5AF5D1C397EB}" destId="{955E5E23-F022-4A50-8536-E66C92C1B529}" srcOrd="0" destOrd="0" presId="urn:microsoft.com/office/officeart/2005/8/layout/equation2"/>
    <dgm:cxn modelId="{EB95AE9F-C406-4A88-85ED-DCECC5FEAF9C}" srcId="{B519B8AF-5DA7-4EEE-A015-273659B968FA}" destId="{5FDD1171-3507-4EF1-90DD-E4D166F1C6DE}" srcOrd="2" destOrd="0" parTransId="{5415E00D-1755-4326-A9C3-0F5FC545F3CB}" sibTransId="{8A0DFC90-01DE-486A-B605-BACDC2CE748E}"/>
    <dgm:cxn modelId="{05708722-F87A-4863-94AF-8CC9CF96CF05}" type="presOf" srcId="{B519B8AF-5DA7-4EEE-A015-273659B968FA}" destId="{0A3C71DA-8761-4242-9B8A-4F9F8692BF45}" srcOrd="0" destOrd="0" presId="urn:microsoft.com/office/officeart/2005/8/layout/equation2"/>
    <dgm:cxn modelId="{E5DD9A68-28BF-40AE-A9BD-D9350AB36300}" srcId="{B519B8AF-5DA7-4EEE-A015-273659B968FA}" destId="{DA069D09-2B3B-4C71-B3E0-14AC04CDC8DF}" srcOrd="0" destOrd="0" parTransId="{74E39039-153A-4002-99CC-0C26B8BEDF9E}" sibTransId="{F6F124BD-61F7-4FA7-98E7-6A2DE896527D}"/>
    <dgm:cxn modelId="{07B323BA-056E-410D-AD64-09873706B9D5}" type="presOf" srcId="{CB7E4A5E-4493-4E9A-88D2-A2415E7EEDD3}" destId="{202DE006-AB75-4766-966C-DFD9BEE969FF}" srcOrd="0" destOrd="0" presId="urn:microsoft.com/office/officeart/2005/8/layout/equation2"/>
    <dgm:cxn modelId="{BE4B215E-75F1-43BE-B691-EA49C7BBE5F2}" type="presParOf" srcId="{0A3C71DA-8761-4242-9B8A-4F9F8692BF45}" destId="{8B49D2C1-272F-4B9A-9B80-B09A97492C9B}" srcOrd="0" destOrd="0" presId="urn:microsoft.com/office/officeart/2005/8/layout/equation2"/>
    <dgm:cxn modelId="{1EFCB307-0D1A-41A1-A83B-C4B52F127F90}" type="presParOf" srcId="{8B49D2C1-272F-4B9A-9B80-B09A97492C9B}" destId="{BCBE0AC3-F94C-4849-A1C6-02BD5411EF00}" srcOrd="0" destOrd="0" presId="urn:microsoft.com/office/officeart/2005/8/layout/equation2"/>
    <dgm:cxn modelId="{1E529E2B-9C15-4BE4-A7C5-20A45A114D5A}" type="presParOf" srcId="{8B49D2C1-272F-4B9A-9B80-B09A97492C9B}" destId="{874CAAAE-EB2D-426A-BF5C-C298E4E2C945}" srcOrd="1" destOrd="0" presId="urn:microsoft.com/office/officeart/2005/8/layout/equation2"/>
    <dgm:cxn modelId="{C6B97184-6B6A-441D-8ED6-63E24E9BE01D}" type="presParOf" srcId="{8B49D2C1-272F-4B9A-9B80-B09A97492C9B}" destId="{05AD204E-C8AC-4285-B6A5-5BDD849AC352}" srcOrd="2" destOrd="0" presId="urn:microsoft.com/office/officeart/2005/8/layout/equation2"/>
    <dgm:cxn modelId="{8C32A502-3F39-4444-A387-68BAF1A62439}" type="presParOf" srcId="{8B49D2C1-272F-4B9A-9B80-B09A97492C9B}" destId="{0F0FAE2C-3366-44F0-ABDF-B24DD90609C5}" srcOrd="3" destOrd="0" presId="urn:microsoft.com/office/officeart/2005/8/layout/equation2"/>
    <dgm:cxn modelId="{E3CC111D-1A66-40D7-82B7-08000945C391}" type="presParOf" srcId="{8B49D2C1-272F-4B9A-9B80-B09A97492C9B}" destId="{955E5E23-F022-4A50-8536-E66C92C1B529}" srcOrd="4" destOrd="0" presId="urn:microsoft.com/office/officeart/2005/8/layout/equation2"/>
    <dgm:cxn modelId="{D1B99443-FEA2-4482-B390-697EF5CC2244}" type="presParOf" srcId="{0A3C71DA-8761-4242-9B8A-4F9F8692BF45}" destId="{202DE006-AB75-4766-966C-DFD9BEE969FF}" srcOrd="1" destOrd="0" presId="urn:microsoft.com/office/officeart/2005/8/layout/equation2"/>
    <dgm:cxn modelId="{9DB421AA-BAAE-4FBB-9967-A95A24FC0CFB}" type="presParOf" srcId="{202DE006-AB75-4766-966C-DFD9BEE969FF}" destId="{5191D82A-61A7-4A13-A2D5-1FEF8719EA1D}" srcOrd="0" destOrd="0" presId="urn:microsoft.com/office/officeart/2005/8/layout/equation2"/>
    <dgm:cxn modelId="{CE5EF50C-3E57-4C68-95E7-9CE38A400649}" type="presParOf" srcId="{0A3C71DA-8761-4242-9B8A-4F9F8692BF45}" destId="{E0AFCD15-E1A6-47E8-A264-0A870D7212B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B488D2-18A3-409D-BEF1-3F7849F4649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46BE29-EAC4-45C5-A58C-5C6EC021734B}">
      <dgm:prSet phldrT="[Text]"/>
      <dgm:spPr/>
      <dgm:t>
        <a:bodyPr/>
        <a:lstStyle/>
        <a:p>
          <a:r>
            <a:rPr lang="en-US" dirty="0" smtClean="0"/>
            <a:t>Newspapers </a:t>
          </a:r>
          <a:endParaRPr lang="en-US" dirty="0"/>
        </a:p>
      </dgm:t>
    </dgm:pt>
    <dgm:pt modelId="{13D891C9-291A-440F-B462-5E28A758A6AC}" type="parTrans" cxnId="{E3BF28B0-1FD2-4EC2-9A04-DC5A891BCA32}">
      <dgm:prSet/>
      <dgm:spPr/>
      <dgm:t>
        <a:bodyPr/>
        <a:lstStyle/>
        <a:p>
          <a:endParaRPr lang="en-US"/>
        </a:p>
      </dgm:t>
    </dgm:pt>
    <dgm:pt modelId="{0033A5B7-5200-40AE-A61A-835681596F6E}" type="sibTrans" cxnId="{E3BF28B0-1FD2-4EC2-9A04-DC5A891BCA32}">
      <dgm:prSet/>
      <dgm:spPr/>
      <dgm:t>
        <a:bodyPr/>
        <a:lstStyle/>
        <a:p>
          <a:endParaRPr lang="en-US"/>
        </a:p>
      </dgm:t>
    </dgm:pt>
    <dgm:pt modelId="{CC311498-4DCF-414B-95A4-193A122604E3}">
      <dgm:prSet phldrT="[Text]"/>
      <dgm:spPr/>
      <dgm:t>
        <a:bodyPr/>
        <a:lstStyle/>
        <a:p>
          <a:r>
            <a:rPr lang="en-US" dirty="0" smtClean="0"/>
            <a:t>Hindi </a:t>
          </a:r>
          <a:endParaRPr lang="en-US" dirty="0"/>
        </a:p>
      </dgm:t>
    </dgm:pt>
    <dgm:pt modelId="{41B29270-E6C6-4609-BE7D-6DEAB9B8CF8A}" type="parTrans" cxnId="{34C5AD51-4C33-4D42-9BAA-B9236BDABF8F}">
      <dgm:prSet/>
      <dgm:spPr/>
      <dgm:t>
        <a:bodyPr/>
        <a:lstStyle/>
        <a:p>
          <a:endParaRPr lang="en-US"/>
        </a:p>
      </dgm:t>
    </dgm:pt>
    <dgm:pt modelId="{08215E77-0B03-43D8-A251-658C7E63388F}" type="sibTrans" cxnId="{34C5AD51-4C33-4D42-9BAA-B9236BDABF8F}">
      <dgm:prSet/>
      <dgm:spPr/>
      <dgm:t>
        <a:bodyPr/>
        <a:lstStyle/>
        <a:p>
          <a:endParaRPr lang="en-US"/>
        </a:p>
      </dgm:t>
    </dgm:pt>
    <dgm:pt modelId="{53B62E44-D979-4A6A-BFAF-A1E5E1EEF435}">
      <dgm:prSet phldrT="[Text]"/>
      <dgm:spPr/>
      <dgm:t>
        <a:bodyPr/>
        <a:lstStyle/>
        <a:p>
          <a:r>
            <a:rPr lang="en-US" dirty="0" smtClean="0"/>
            <a:t>India </a:t>
          </a:r>
          <a:endParaRPr lang="en-US" dirty="0"/>
        </a:p>
      </dgm:t>
    </dgm:pt>
    <dgm:pt modelId="{7DC36358-4784-47CD-8A52-4A18E70395E7}" type="parTrans" cxnId="{62C8366B-E164-40ED-90AA-5865D9D9C1D2}">
      <dgm:prSet/>
      <dgm:spPr/>
      <dgm:t>
        <a:bodyPr/>
        <a:lstStyle/>
        <a:p>
          <a:endParaRPr lang="en-US"/>
        </a:p>
      </dgm:t>
    </dgm:pt>
    <dgm:pt modelId="{49C2CEA4-A3A6-4653-A3E1-5B6053A73DE0}" type="sibTrans" cxnId="{62C8366B-E164-40ED-90AA-5865D9D9C1D2}">
      <dgm:prSet/>
      <dgm:spPr/>
      <dgm:t>
        <a:bodyPr/>
        <a:lstStyle/>
        <a:p>
          <a:endParaRPr lang="en-US"/>
        </a:p>
      </dgm:t>
    </dgm:pt>
    <dgm:pt modelId="{6B0D08CC-558F-46BB-AB7D-F858697BF8B2}">
      <dgm:prSet phldrT="[Text]"/>
      <dgm:spPr/>
      <dgm:t>
        <a:bodyPr/>
        <a:lstStyle/>
        <a:p>
          <a:r>
            <a:rPr lang="en-US" dirty="0" smtClean="0"/>
            <a:t>Uttar Pradesh</a:t>
          </a:r>
          <a:endParaRPr lang="en-US" dirty="0"/>
        </a:p>
      </dgm:t>
    </dgm:pt>
    <dgm:pt modelId="{BEB7ED65-55EB-4F30-A000-529472098037}" type="parTrans" cxnId="{13E58779-E166-4ED1-948B-DA5D10DC4F49}">
      <dgm:prSet/>
      <dgm:spPr/>
      <dgm:t>
        <a:bodyPr/>
        <a:lstStyle/>
        <a:p>
          <a:endParaRPr lang="en-US"/>
        </a:p>
      </dgm:t>
    </dgm:pt>
    <dgm:pt modelId="{FD495B2B-1360-4554-8035-170FA08D3631}" type="sibTrans" cxnId="{13E58779-E166-4ED1-948B-DA5D10DC4F49}">
      <dgm:prSet/>
      <dgm:spPr/>
      <dgm:t>
        <a:bodyPr/>
        <a:lstStyle/>
        <a:p>
          <a:endParaRPr lang="en-US"/>
        </a:p>
      </dgm:t>
    </dgm:pt>
    <dgm:pt modelId="{6177CE9A-147B-4031-AF4A-DF268D349637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Kanpur </a:t>
          </a:r>
          <a:endParaRPr lang="en-US" dirty="0"/>
        </a:p>
      </dgm:t>
    </dgm:pt>
    <dgm:pt modelId="{6C9CD5F5-82D5-4345-9B79-E935025461F8}" type="parTrans" cxnId="{4B930388-7085-4C43-BBAA-0D39DCA71B4E}">
      <dgm:prSet/>
      <dgm:spPr/>
      <dgm:t>
        <a:bodyPr/>
        <a:lstStyle/>
        <a:p>
          <a:endParaRPr lang="en-US"/>
        </a:p>
      </dgm:t>
    </dgm:pt>
    <dgm:pt modelId="{50410BB7-221A-4C4A-AD01-E279DB31A943}" type="sibTrans" cxnId="{4B930388-7085-4C43-BBAA-0D39DCA71B4E}">
      <dgm:prSet/>
      <dgm:spPr/>
      <dgm:t>
        <a:bodyPr/>
        <a:lstStyle/>
        <a:p>
          <a:endParaRPr lang="en-US"/>
        </a:p>
      </dgm:t>
    </dgm:pt>
    <dgm:pt modelId="{137834E5-A454-4AF4-919C-50D05C3E7D24}" type="pres">
      <dgm:prSet presAssocID="{E5B488D2-18A3-409D-BEF1-3F7849F4649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IN"/>
        </a:p>
      </dgm:t>
    </dgm:pt>
    <dgm:pt modelId="{C724FCD3-2EA9-4B91-A514-3418E6E2C3F7}" type="pres">
      <dgm:prSet presAssocID="{B046BE29-EAC4-45C5-A58C-5C6EC021734B}" presName="hierRoot1" presStyleCnt="0">
        <dgm:presLayoutVars>
          <dgm:hierBranch val="init"/>
        </dgm:presLayoutVars>
      </dgm:prSet>
      <dgm:spPr/>
    </dgm:pt>
    <dgm:pt modelId="{C9360E1C-721B-4C73-8C0E-5D9E2E5A5DBE}" type="pres">
      <dgm:prSet presAssocID="{B046BE29-EAC4-45C5-A58C-5C6EC021734B}" presName="rootComposite1" presStyleCnt="0"/>
      <dgm:spPr/>
    </dgm:pt>
    <dgm:pt modelId="{76627AFD-C468-49AA-8EFA-CD7374B0C189}" type="pres">
      <dgm:prSet presAssocID="{B046BE29-EAC4-45C5-A58C-5C6EC021734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FF5270FF-1BF1-4C74-8D3D-A05643ECC2FA}" type="pres">
      <dgm:prSet presAssocID="{B046BE29-EAC4-45C5-A58C-5C6EC021734B}" presName="rootConnector1" presStyleLbl="node1" presStyleIdx="0" presStyleCnt="0"/>
      <dgm:spPr/>
      <dgm:t>
        <a:bodyPr/>
        <a:lstStyle/>
        <a:p>
          <a:endParaRPr lang="en-IN"/>
        </a:p>
      </dgm:t>
    </dgm:pt>
    <dgm:pt modelId="{2A94E960-FDE6-40C8-BF6B-852195EF973C}" type="pres">
      <dgm:prSet presAssocID="{B046BE29-EAC4-45C5-A58C-5C6EC021734B}" presName="hierChild2" presStyleCnt="0"/>
      <dgm:spPr/>
    </dgm:pt>
    <dgm:pt modelId="{FF925DDA-5060-4DA8-8B18-9B0F4D49605A}" type="pres">
      <dgm:prSet presAssocID="{41B29270-E6C6-4609-BE7D-6DEAB9B8CF8A}" presName="Name37" presStyleLbl="parChTrans1D2" presStyleIdx="0" presStyleCnt="1"/>
      <dgm:spPr/>
      <dgm:t>
        <a:bodyPr/>
        <a:lstStyle/>
        <a:p>
          <a:endParaRPr lang="en-IN"/>
        </a:p>
      </dgm:t>
    </dgm:pt>
    <dgm:pt modelId="{09E28086-F49F-48FB-951B-550A8936E11E}" type="pres">
      <dgm:prSet presAssocID="{CC311498-4DCF-414B-95A4-193A122604E3}" presName="hierRoot2" presStyleCnt="0">
        <dgm:presLayoutVars>
          <dgm:hierBranch val="init"/>
        </dgm:presLayoutVars>
      </dgm:prSet>
      <dgm:spPr/>
    </dgm:pt>
    <dgm:pt modelId="{0EC5326F-0B1A-4FF8-8174-4E639DCDB8DD}" type="pres">
      <dgm:prSet presAssocID="{CC311498-4DCF-414B-95A4-193A122604E3}" presName="rootComposite" presStyleCnt="0"/>
      <dgm:spPr/>
    </dgm:pt>
    <dgm:pt modelId="{F3B4A123-EFCF-4D12-AF42-BC5B030736ED}" type="pres">
      <dgm:prSet presAssocID="{CC311498-4DCF-414B-95A4-193A122604E3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IN"/>
        </a:p>
      </dgm:t>
    </dgm:pt>
    <dgm:pt modelId="{CFE35A20-FBCA-4634-B44D-F5C4701BC823}" type="pres">
      <dgm:prSet presAssocID="{CC311498-4DCF-414B-95A4-193A122604E3}" presName="rootConnector" presStyleLbl="node2" presStyleIdx="0" presStyleCnt="1"/>
      <dgm:spPr/>
      <dgm:t>
        <a:bodyPr/>
        <a:lstStyle/>
        <a:p>
          <a:endParaRPr lang="en-IN"/>
        </a:p>
      </dgm:t>
    </dgm:pt>
    <dgm:pt modelId="{5CBDE4AD-F4E7-418C-817E-A93FEE2878A3}" type="pres">
      <dgm:prSet presAssocID="{CC311498-4DCF-414B-95A4-193A122604E3}" presName="hierChild4" presStyleCnt="0"/>
      <dgm:spPr/>
    </dgm:pt>
    <dgm:pt modelId="{ECCC61A7-60DE-4B1F-98B2-108672E27919}" type="pres">
      <dgm:prSet presAssocID="{7DC36358-4784-47CD-8A52-4A18E70395E7}" presName="Name37" presStyleLbl="parChTrans1D3" presStyleIdx="0" presStyleCnt="1"/>
      <dgm:spPr/>
      <dgm:t>
        <a:bodyPr/>
        <a:lstStyle/>
        <a:p>
          <a:endParaRPr lang="en-IN"/>
        </a:p>
      </dgm:t>
    </dgm:pt>
    <dgm:pt modelId="{F5493E0F-CF18-4FE7-B62B-04BDFE035883}" type="pres">
      <dgm:prSet presAssocID="{53B62E44-D979-4A6A-BFAF-A1E5E1EEF435}" presName="hierRoot2" presStyleCnt="0">
        <dgm:presLayoutVars>
          <dgm:hierBranch val="init"/>
        </dgm:presLayoutVars>
      </dgm:prSet>
      <dgm:spPr/>
    </dgm:pt>
    <dgm:pt modelId="{EAAEC14A-29B5-4EA2-ABFE-3E89236FE37F}" type="pres">
      <dgm:prSet presAssocID="{53B62E44-D979-4A6A-BFAF-A1E5E1EEF435}" presName="rootComposite" presStyleCnt="0"/>
      <dgm:spPr/>
    </dgm:pt>
    <dgm:pt modelId="{567180D7-C6A1-490A-B738-14CC1C93BFE9}" type="pres">
      <dgm:prSet presAssocID="{53B62E44-D979-4A6A-BFAF-A1E5E1EEF43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DC63E0B-C54D-4897-A1B9-EC6F678AE0C8}" type="pres">
      <dgm:prSet presAssocID="{53B62E44-D979-4A6A-BFAF-A1E5E1EEF435}" presName="rootConnector" presStyleLbl="node3" presStyleIdx="0" presStyleCnt="1"/>
      <dgm:spPr/>
      <dgm:t>
        <a:bodyPr/>
        <a:lstStyle/>
        <a:p>
          <a:endParaRPr lang="en-IN"/>
        </a:p>
      </dgm:t>
    </dgm:pt>
    <dgm:pt modelId="{123F0C7C-0BA1-407B-920F-ED917B6C79E0}" type="pres">
      <dgm:prSet presAssocID="{53B62E44-D979-4A6A-BFAF-A1E5E1EEF435}" presName="hierChild4" presStyleCnt="0"/>
      <dgm:spPr/>
    </dgm:pt>
    <dgm:pt modelId="{D6497A5A-5FC4-4CCA-B81F-64B7E1BA5248}" type="pres">
      <dgm:prSet presAssocID="{BEB7ED65-55EB-4F30-A000-529472098037}" presName="Name37" presStyleLbl="parChTrans1D4" presStyleIdx="0" presStyleCnt="2"/>
      <dgm:spPr/>
      <dgm:t>
        <a:bodyPr/>
        <a:lstStyle/>
        <a:p>
          <a:endParaRPr lang="en-IN"/>
        </a:p>
      </dgm:t>
    </dgm:pt>
    <dgm:pt modelId="{4F3E1784-C517-485F-A0EB-22D5944E5B07}" type="pres">
      <dgm:prSet presAssocID="{6B0D08CC-558F-46BB-AB7D-F858697BF8B2}" presName="hierRoot2" presStyleCnt="0">
        <dgm:presLayoutVars>
          <dgm:hierBranch val="init"/>
        </dgm:presLayoutVars>
      </dgm:prSet>
      <dgm:spPr/>
    </dgm:pt>
    <dgm:pt modelId="{83CFAA5B-1539-45AD-B234-372EADAD959F}" type="pres">
      <dgm:prSet presAssocID="{6B0D08CC-558F-46BB-AB7D-F858697BF8B2}" presName="rootComposite" presStyleCnt="0"/>
      <dgm:spPr/>
    </dgm:pt>
    <dgm:pt modelId="{C1E5A03F-2902-4C95-BFF0-B0FBA71E2759}" type="pres">
      <dgm:prSet presAssocID="{6B0D08CC-558F-46BB-AB7D-F858697BF8B2}" presName="rootText" presStyleLbl="node4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3CED42-A252-4A95-81A1-6032FF5C0906}" type="pres">
      <dgm:prSet presAssocID="{6B0D08CC-558F-46BB-AB7D-F858697BF8B2}" presName="rootConnector" presStyleLbl="node4" presStyleIdx="0" presStyleCnt="2"/>
      <dgm:spPr/>
      <dgm:t>
        <a:bodyPr/>
        <a:lstStyle/>
        <a:p>
          <a:endParaRPr lang="en-IN"/>
        </a:p>
      </dgm:t>
    </dgm:pt>
    <dgm:pt modelId="{1CD83A7F-DDEE-4325-A6ED-2CAB3AC93D93}" type="pres">
      <dgm:prSet presAssocID="{6B0D08CC-558F-46BB-AB7D-F858697BF8B2}" presName="hierChild4" presStyleCnt="0"/>
      <dgm:spPr/>
    </dgm:pt>
    <dgm:pt modelId="{87A0C855-DC81-4709-A091-1EB541FFDB9D}" type="pres">
      <dgm:prSet presAssocID="{6C9CD5F5-82D5-4345-9B79-E935025461F8}" presName="Name37" presStyleLbl="parChTrans1D4" presStyleIdx="1" presStyleCnt="2"/>
      <dgm:spPr/>
      <dgm:t>
        <a:bodyPr/>
        <a:lstStyle/>
        <a:p>
          <a:endParaRPr lang="en-IN"/>
        </a:p>
      </dgm:t>
    </dgm:pt>
    <dgm:pt modelId="{4286DFA3-01B3-4639-9ADD-0FE5A4EF2949}" type="pres">
      <dgm:prSet presAssocID="{6177CE9A-147B-4031-AF4A-DF268D349637}" presName="hierRoot2" presStyleCnt="0">
        <dgm:presLayoutVars>
          <dgm:hierBranch val="init"/>
        </dgm:presLayoutVars>
      </dgm:prSet>
      <dgm:spPr/>
    </dgm:pt>
    <dgm:pt modelId="{62D6B66F-F8C8-4CE0-8180-C9E02A9F08DF}" type="pres">
      <dgm:prSet presAssocID="{6177CE9A-147B-4031-AF4A-DF268D349637}" presName="rootComposite" presStyleCnt="0"/>
      <dgm:spPr/>
    </dgm:pt>
    <dgm:pt modelId="{1935A2BC-C90B-4CC9-A5FD-189F4C7760A7}" type="pres">
      <dgm:prSet presAssocID="{6177CE9A-147B-4031-AF4A-DF268D349637}" presName="rootText" presStyleLbl="node4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BF8368-4A08-421F-8E33-D190247D23AD}" type="pres">
      <dgm:prSet presAssocID="{6177CE9A-147B-4031-AF4A-DF268D349637}" presName="rootConnector" presStyleLbl="node4" presStyleIdx="1" presStyleCnt="2"/>
      <dgm:spPr/>
      <dgm:t>
        <a:bodyPr/>
        <a:lstStyle/>
        <a:p>
          <a:endParaRPr lang="en-IN"/>
        </a:p>
      </dgm:t>
    </dgm:pt>
    <dgm:pt modelId="{413438C4-4D6A-4407-B54A-AE90E938BA22}" type="pres">
      <dgm:prSet presAssocID="{6177CE9A-147B-4031-AF4A-DF268D349637}" presName="hierChild4" presStyleCnt="0"/>
      <dgm:spPr/>
    </dgm:pt>
    <dgm:pt modelId="{57B90754-DA23-41C5-804F-5BAB5DBF2141}" type="pres">
      <dgm:prSet presAssocID="{6177CE9A-147B-4031-AF4A-DF268D349637}" presName="hierChild5" presStyleCnt="0"/>
      <dgm:spPr/>
    </dgm:pt>
    <dgm:pt modelId="{C66A397E-8438-44AD-8404-FA5D094A9539}" type="pres">
      <dgm:prSet presAssocID="{6B0D08CC-558F-46BB-AB7D-F858697BF8B2}" presName="hierChild5" presStyleCnt="0"/>
      <dgm:spPr/>
    </dgm:pt>
    <dgm:pt modelId="{FB70908C-E72D-4BC1-902D-1A15B6FAF8E3}" type="pres">
      <dgm:prSet presAssocID="{53B62E44-D979-4A6A-BFAF-A1E5E1EEF435}" presName="hierChild5" presStyleCnt="0"/>
      <dgm:spPr/>
    </dgm:pt>
    <dgm:pt modelId="{516C341F-ACE5-4F61-AA4A-8714CC254B71}" type="pres">
      <dgm:prSet presAssocID="{CC311498-4DCF-414B-95A4-193A122604E3}" presName="hierChild5" presStyleCnt="0"/>
      <dgm:spPr/>
    </dgm:pt>
    <dgm:pt modelId="{C341C7AB-E33E-46E0-84AA-E38F0BF44B90}" type="pres">
      <dgm:prSet presAssocID="{B046BE29-EAC4-45C5-A58C-5C6EC021734B}" presName="hierChild3" presStyleCnt="0"/>
      <dgm:spPr/>
    </dgm:pt>
  </dgm:ptLst>
  <dgm:cxnLst>
    <dgm:cxn modelId="{7928DD84-DA03-4C72-9FE5-8CFFA43815F8}" type="presOf" srcId="{6177CE9A-147B-4031-AF4A-DF268D349637}" destId="{1935A2BC-C90B-4CC9-A5FD-189F4C7760A7}" srcOrd="0" destOrd="0" presId="urn:microsoft.com/office/officeart/2005/8/layout/orgChart1"/>
    <dgm:cxn modelId="{E3BF28B0-1FD2-4EC2-9A04-DC5A891BCA32}" srcId="{E5B488D2-18A3-409D-BEF1-3F7849F4649C}" destId="{B046BE29-EAC4-45C5-A58C-5C6EC021734B}" srcOrd="0" destOrd="0" parTransId="{13D891C9-291A-440F-B462-5E28A758A6AC}" sibTransId="{0033A5B7-5200-40AE-A61A-835681596F6E}"/>
    <dgm:cxn modelId="{62C8366B-E164-40ED-90AA-5865D9D9C1D2}" srcId="{CC311498-4DCF-414B-95A4-193A122604E3}" destId="{53B62E44-D979-4A6A-BFAF-A1E5E1EEF435}" srcOrd="0" destOrd="0" parTransId="{7DC36358-4784-47CD-8A52-4A18E70395E7}" sibTransId="{49C2CEA4-A3A6-4653-A3E1-5B6053A73DE0}"/>
    <dgm:cxn modelId="{3CF6189E-D47B-48F0-998A-998AF5179EDC}" type="presOf" srcId="{B046BE29-EAC4-45C5-A58C-5C6EC021734B}" destId="{76627AFD-C468-49AA-8EFA-CD7374B0C189}" srcOrd="0" destOrd="0" presId="urn:microsoft.com/office/officeart/2005/8/layout/orgChart1"/>
    <dgm:cxn modelId="{62044B26-F950-4316-A82F-F2CEA229CF2C}" type="presOf" srcId="{41B29270-E6C6-4609-BE7D-6DEAB9B8CF8A}" destId="{FF925DDA-5060-4DA8-8B18-9B0F4D49605A}" srcOrd="0" destOrd="0" presId="urn:microsoft.com/office/officeart/2005/8/layout/orgChart1"/>
    <dgm:cxn modelId="{142EC991-3020-4C1F-B688-E08099B949EA}" type="presOf" srcId="{6177CE9A-147B-4031-AF4A-DF268D349637}" destId="{1CBF8368-4A08-421F-8E33-D190247D23AD}" srcOrd="1" destOrd="0" presId="urn:microsoft.com/office/officeart/2005/8/layout/orgChart1"/>
    <dgm:cxn modelId="{4B930388-7085-4C43-BBAA-0D39DCA71B4E}" srcId="{6B0D08CC-558F-46BB-AB7D-F858697BF8B2}" destId="{6177CE9A-147B-4031-AF4A-DF268D349637}" srcOrd="0" destOrd="0" parTransId="{6C9CD5F5-82D5-4345-9B79-E935025461F8}" sibTransId="{50410BB7-221A-4C4A-AD01-E279DB31A943}"/>
    <dgm:cxn modelId="{34C5AD51-4C33-4D42-9BAA-B9236BDABF8F}" srcId="{B046BE29-EAC4-45C5-A58C-5C6EC021734B}" destId="{CC311498-4DCF-414B-95A4-193A122604E3}" srcOrd="0" destOrd="0" parTransId="{41B29270-E6C6-4609-BE7D-6DEAB9B8CF8A}" sibTransId="{08215E77-0B03-43D8-A251-658C7E63388F}"/>
    <dgm:cxn modelId="{DC71B4E3-CFFE-4919-8A56-83159C0862B3}" type="presOf" srcId="{B046BE29-EAC4-45C5-A58C-5C6EC021734B}" destId="{FF5270FF-1BF1-4C74-8D3D-A05643ECC2FA}" srcOrd="1" destOrd="0" presId="urn:microsoft.com/office/officeart/2005/8/layout/orgChart1"/>
    <dgm:cxn modelId="{13E58779-E166-4ED1-948B-DA5D10DC4F49}" srcId="{53B62E44-D979-4A6A-BFAF-A1E5E1EEF435}" destId="{6B0D08CC-558F-46BB-AB7D-F858697BF8B2}" srcOrd="0" destOrd="0" parTransId="{BEB7ED65-55EB-4F30-A000-529472098037}" sibTransId="{FD495B2B-1360-4554-8035-170FA08D3631}"/>
    <dgm:cxn modelId="{CE022C74-31E6-4107-A9CB-7BD9AD5EB4E0}" type="presOf" srcId="{CC311498-4DCF-414B-95A4-193A122604E3}" destId="{CFE35A20-FBCA-4634-B44D-F5C4701BC823}" srcOrd="1" destOrd="0" presId="urn:microsoft.com/office/officeart/2005/8/layout/orgChart1"/>
    <dgm:cxn modelId="{1F27F708-16C1-4691-8A1E-A4BEB1652F18}" type="presOf" srcId="{6C9CD5F5-82D5-4345-9B79-E935025461F8}" destId="{87A0C855-DC81-4709-A091-1EB541FFDB9D}" srcOrd="0" destOrd="0" presId="urn:microsoft.com/office/officeart/2005/8/layout/orgChart1"/>
    <dgm:cxn modelId="{DA76B23B-BFB2-41FC-92F1-198BFBC83DF8}" type="presOf" srcId="{BEB7ED65-55EB-4F30-A000-529472098037}" destId="{D6497A5A-5FC4-4CCA-B81F-64B7E1BA5248}" srcOrd="0" destOrd="0" presId="urn:microsoft.com/office/officeart/2005/8/layout/orgChart1"/>
    <dgm:cxn modelId="{B835DBEC-411F-48A5-BDFA-8FE00056DCF8}" type="presOf" srcId="{7DC36358-4784-47CD-8A52-4A18E70395E7}" destId="{ECCC61A7-60DE-4B1F-98B2-108672E27919}" srcOrd="0" destOrd="0" presId="urn:microsoft.com/office/officeart/2005/8/layout/orgChart1"/>
    <dgm:cxn modelId="{409C669E-26D7-46F7-8C5F-02BF63EA34A7}" type="presOf" srcId="{6B0D08CC-558F-46BB-AB7D-F858697BF8B2}" destId="{C1E5A03F-2902-4C95-BFF0-B0FBA71E2759}" srcOrd="0" destOrd="0" presId="urn:microsoft.com/office/officeart/2005/8/layout/orgChart1"/>
    <dgm:cxn modelId="{B1DA3189-18AF-4512-92A7-FFE549AE3D46}" type="presOf" srcId="{6B0D08CC-558F-46BB-AB7D-F858697BF8B2}" destId="{973CED42-A252-4A95-81A1-6032FF5C0906}" srcOrd="1" destOrd="0" presId="urn:microsoft.com/office/officeart/2005/8/layout/orgChart1"/>
    <dgm:cxn modelId="{A6BA2C1E-BA66-4EAB-AA6F-BFDF9292522C}" type="presOf" srcId="{E5B488D2-18A3-409D-BEF1-3F7849F4649C}" destId="{137834E5-A454-4AF4-919C-50D05C3E7D24}" srcOrd="0" destOrd="0" presId="urn:microsoft.com/office/officeart/2005/8/layout/orgChart1"/>
    <dgm:cxn modelId="{E2E287AD-157D-4EA4-B750-6BB8E10A0890}" type="presOf" srcId="{CC311498-4DCF-414B-95A4-193A122604E3}" destId="{F3B4A123-EFCF-4D12-AF42-BC5B030736ED}" srcOrd="0" destOrd="0" presId="urn:microsoft.com/office/officeart/2005/8/layout/orgChart1"/>
    <dgm:cxn modelId="{42AD6017-3B3F-4248-BEB0-AAA7A04C2049}" type="presOf" srcId="{53B62E44-D979-4A6A-BFAF-A1E5E1EEF435}" destId="{7DC63E0B-C54D-4897-A1B9-EC6F678AE0C8}" srcOrd="1" destOrd="0" presId="urn:microsoft.com/office/officeart/2005/8/layout/orgChart1"/>
    <dgm:cxn modelId="{8D96D0E5-A4CD-4670-AA13-74242EC57998}" type="presOf" srcId="{53B62E44-D979-4A6A-BFAF-A1E5E1EEF435}" destId="{567180D7-C6A1-490A-B738-14CC1C93BFE9}" srcOrd="0" destOrd="0" presId="urn:microsoft.com/office/officeart/2005/8/layout/orgChart1"/>
    <dgm:cxn modelId="{E1F382B8-DAA0-4E10-9DF6-1500EEF50529}" type="presParOf" srcId="{137834E5-A454-4AF4-919C-50D05C3E7D24}" destId="{C724FCD3-2EA9-4B91-A514-3418E6E2C3F7}" srcOrd="0" destOrd="0" presId="urn:microsoft.com/office/officeart/2005/8/layout/orgChart1"/>
    <dgm:cxn modelId="{FD85B261-499C-461D-9C8F-9F383649FCE3}" type="presParOf" srcId="{C724FCD3-2EA9-4B91-A514-3418E6E2C3F7}" destId="{C9360E1C-721B-4C73-8C0E-5D9E2E5A5DBE}" srcOrd="0" destOrd="0" presId="urn:microsoft.com/office/officeart/2005/8/layout/orgChart1"/>
    <dgm:cxn modelId="{376D9B24-F7CA-4336-ACD1-7B1A7A607CC1}" type="presParOf" srcId="{C9360E1C-721B-4C73-8C0E-5D9E2E5A5DBE}" destId="{76627AFD-C468-49AA-8EFA-CD7374B0C189}" srcOrd="0" destOrd="0" presId="urn:microsoft.com/office/officeart/2005/8/layout/orgChart1"/>
    <dgm:cxn modelId="{6C173983-05B4-4163-A38E-CE341BFDA052}" type="presParOf" srcId="{C9360E1C-721B-4C73-8C0E-5D9E2E5A5DBE}" destId="{FF5270FF-1BF1-4C74-8D3D-A05643ECC2FA}" srcOrd="1" destOrd="0" presId="urn:microsoft.com/office/officeart/2005/8/layout/orgChart1"/>
    <dgm:cxn modelId="{AAD5DDA3-97F9-44FB-AC3F-DCA352124FC5}" type="presParOf" srcId="{C724FCD3-2EA9-4B91-A514-3418E6E2C3F7}" destId="{2A94E960-FDE6-40C8-BF6B-852195EF973C}" srcOrd="1" destOrd="0" presId="urn:microsoft.com/office/officeart/2005/8/layout/orgChart1"/>
    <dgm:cxn modelId="{45CB2340-84B4-4AC4-B8A4-7B7633C0CB47}" type="presParOf" srcId="{2A94E960-FDE6-40C8-BF6B-852195EF973C}" destId="{FF925DDA-5060-4DA8-8B18-9B0F4D49605A}" srcOrd="0" destOrd="0" presId="urn:microsoft.com/office/officeart/2005/8/layout/orgChart1"/>
    <dgm:cxn modelId="{1CA4B039-AAF9-4BB6-97FE-1932B75447F3}" type="presParOf" srcId="{2A94E960-FDE6-40C8-BF6B-852195EF973C}" destId="{09E28086-F49F-48FB-951B-550A8936E11E}" srcOrd="1" destOrd="0" presId="urn:microsoft.com/office/officeart/2005/8/layout/orgChart1"/>
    <dgm:cxn modelId="{8FE9A330-A843-4287-A777-A9BB464FE8AD}" type="presParOf" srcId="{09E28086-F49F-48FB-951B-550A8936E11E}" destId="{0EC5326F-0B1A-4FF8-8174-4E639DCDB8DD}" srcOrd="0" destOrd="0" presId="urn:microsoft.com/office/officeart/2005/8/layout/orgChart1"/>
    <dgm:cxn modelId="{597CB1FD-A73B-4532-ADA7-699F79EB2FF2}" type="presParOf" srcId="{0EC5326F-0B1A-4FF8-8174-4E639DCDB8DD}" destId="{F3B4A123-EFCF-4D12-AF42-BC5B030736ED}" srcOrd="0" destOrd="0" presId="urn:microsoft.com/office/officeart/2005/8/layout/orgChart1"/>
    <dgm:cxn modelId="{0B2EBEBC-1E6E-4EFC-8174-E9E06EEB9E0B}" type="presParOf" srcId="{0EC5326F-0B1A-4FF8-8174-4E639DCDB8DD}" destId="{CFE35A20-FBCA-4634-B44D-F5C4701BC823}" srcOrd="1" destOrd="0" presId="urn:microsoft.com/office/officeart/2005/8/layout/orgChart1"/>
    <dgm:cxn modelId="{112CF9C4-7D25-4F7D-A667-64CEA126101D}" type="presParOf" srcId="{09E28086-F49F-48FB-951B-550A8936E11E}" destId="{5CBDE4AD-F4E7-418C-817E-A93FEE2878A3}" srcOrd="1" destOrd="0" presId="urn:microsoft.com/office/officeart/2005/8/layout/orgChart1"/>
    <dgm:cxn modelId="{09115F89-6345-419B-A114-B21C8C0F9D1A}" type="presParOf" srcId="{5CBDE4AD-F4E7-418C-817E-A93FEE2878A3}" destId="{ECCC61A7-60DE-4B1F-98B2-108672E27919}" srcOrd="0" destOrd="0" presId="urn:microsoft.com/office/officeart/2005/8/layout/orgChart1"/>
    <dgm:cxn modelId="{1B076FE3-7245-4093-988F-B0FDCAF4E394}" type="presParOf" srcId="{5CBDE4AD-F4E7-418C-817E-A93FEE2878A3}" destId="{F5493E0F-CF18-4FE7-B62B-04BDFE035883}" srcOrd="1" destOrd="0" presId="urn:microsoft.com/office/officeart/2005/8/layout/orgChart1"/>
    <dgm:cxn modelId="{9119E538-45A6-4E45-82AE-5B8C67B38D14}" type="presParOf" srcId="{F5493E0F-CF18-4FE7-B62B-04BDFE035883}" destId="{EAAEC14A-29B5-4EA2-ABFE-3E89236FE37F}" srcOrd="0" destOrd="0" presId="urn:microsoft.com/office/officeart/2005/8/layout/orgChart1"/>
    <dgm:cxn modelId="{3F70DFB3-24F8-43E2-9CAD-B01BE9830F9B}" type="presParOf" srcId="{EAAEC14A-29B5-4EA2-ABFE-3E89236FE37F}" destId="{567180D7-C6A1-490A-B738-14CC1C93BFE9}" srcOrd="0" destOrd="0" presId="urn:microsoft.com/office/officeart/2005/8/layout/orgChart1"/>
    <dgm:cxn modelId="{58AAB1FF-3028-4DE8-81D1-4562B9F6B332}" type="presParOf" srcId="{EAAEC14A-29B5-4EA2-ABFE-3E89236FE37F}" destId="{7DC63E0B-C54D-4897-A1B9-EC6F678AE0C8}" srcOrd="1" destOrd="0" presId="urn:microsoft.com/office/officeart/2005/8/layout/orgChart1"/>
    <dgm:cxn modelId="{17DD6162-33E2-4409-91F6-60439341A830}" type="presParOf" srcId="{F5493E0F-CF18-4FE7-B62B-04BDFE035883}" destId="{123F0C7C-0BA1-407B-920F-ED917B6C79E0}" srcOrd="1" destOrd="0" presId="urn:microsoft.com/office/officeart/2005/8/layout/orgChart1"/>
    <dgm:cxn modelId="{623F2FFE-79DD-430B-835F-AB5E91DBD2B7}" type="presParOf" srcId="{123F0C7C-0BA1-407B-920F-ED917B6C79E0}" destId="{D6497A5A-5FC4-4CCA-B81F-64B7E1BA5248}" srcOrd="0" destOrd="0" presId="urn:microsoft.com/office/officeart/2005/8/layout/orgChart1"/>
    <dgm:cxn modelId="{72B3B83D-B538-4458-984F-054C10A3A18D}" type="presParOf" srcId="{123F0C7C-0BA1-407B-920F-ED917B6C79E0}" destId="{4F3E1784-C517-485F-A0EB-22D5944E5B07}" srcOrd="1" destOrd="0" presId="urn:microsoft.com/office/officeart/2005/8/layout/orgChart1"/>
    <dgm:cxn modelId="{BC429118-7FA1-416C-B414-0A682E11629E}" type="presParOf" srcId="{4F3E1784-C517-485F-A0EB-22D5944E5B07}" destId="{83CFAA5B-1539-45AD-B234-372EADAD959F}" srcOrd="0" destOrd="0" presId="urn:microsoft.com/office/officeart/2005/8/layout/orgChart1"/>
    <dgm:cxn modelId="{E74D5C0F-AFE5-4D29-ACA3-97616A6F3E08}" type="presParOf" srcId="{83CFAA5B-1539-45AD-B234-372EADAD959F}" destId="{C1E5A03F-2902-4C95-BFF0-B0FBA71E2759}" srcOrd="0" destOrd="0" presId="urn:microsoft.com/office/officeart/2005/8/layout/orgChart1"/>
    <dgm:cxn modelId="{8BE8517B-F560-42ED-99B5-1BB4923C7A81}" type="presParOf" srcId="{83CFAA5B-1539-45AD-B234-372EADAD959F}" destId="{973CED42-A252-4A95-81A1-6032FF5C0906}" srcOrd="1" destOrd="0" presId="urn:microsoft.com/office/officeart/2005/8/layout/orgChart1"/>
    <dgm:cxn modelId="{C674C4CF-BC1E-4D06-8EE6-F3FC7248534E}" type="presParOf" srcId="{4F3E1784-C517-485F-A0EB-22D5944E5B07}" destId="{1CD83A7F-DDEE-4325-A6ED-2CAB3AC93D93}" srcOrd="1" destOrd="0" presId="urn:microsoft.com/office/officeart/2005/8/layout/orgChart1"/>
    <dgm:cxn modelId="{E24C6D42-6D9B-4CFE-9671-14BD6A607F15}" type="presParOf" srcId="{1CD83A7F-DDEE-4325-A6ED-2CAB3AC93D93}" destId="{87A0C855-DC81-4709-A091-1EB541FFDB9D}" srcOrd="0" destOrd="0" presId="urn:microsoft.com/office/officeart/2005/8/layout/orgChart1"/>
    <dgm:cxn modelId="{3A8BEED1-1295-4376-B913-DC66956A3206}" type="presParOf" srcId="{1CD83A7F-DDEE-4325-A6ED-2CAB3AC93D93}" destId="{4286DFA3-01B3-4639-9ADD-0FE5A4EF2949}" srcOrd="1" destOrd="0" presId="urn:microsoft.com/office/officeart/2005/8/layout/orgChart1"/>
    <dgm:cxn modelId="{66AC3C2B-8C6C-46B2-A5AE-11115E31BB5C}" type="presParOf" srcId="{4286DFA3-01B3-4639-9ADD-0FE5A4EF2949}" destId="{62D6B66F-F8C8-4CE0-8180-C9E02A9F08DF}" srcOrd="0" destOrd="0" presId="urn:microsoft.com/office/officeart/2005/8/layout/orgChart1"/>
    <dgm:cxn modelId="{5F6930A4-68D0-4BBF-9BC3-FAEB681557B9}" type="presParOf" srcId="{62D6B66F-F8C8-4CE0-8180-C9E02A9F08DF}" destId="{1935A2BC-C90B-4CC9-A5FD-189F4C7760A7}" srcOrd="0" destOrd="0" presId="urn:microsoft.com/office/officeart/2005/8/layout/orgChart1"/>
    <dgm:cxn modelId="{B81FA443-7013-4E6E-9969-BABD5CF6E9B8}" type="presParOf" srcId="{62D6B66F-F8C8-4CE0-8180-C9E02A9F08DF}" destId="{1CBF8368-4A08-421F-8E33-D190247D23AD}" srcOrd="1" destOrd="0" presId="urn:microsoft.com/office/officeart/2005/8/layout/orgChart1"/>
    <dgm:cxn modelId="{936E142B-9529-4160-AC5C-F2CF3416A1D9}" type="presParOf" srcId="{4286DFA3-01B3-4639-9ADD-0FE5A4EF2949}" destId="{413438C4-4D6A-4407-B54A-AE90E938BA22}" srcOrd="1" destOrd="0" presId="urn:microsoft.com/office/officeart/2005/8/layout/orgChart1"/>
    <dgm:cxn modelId="{0E81ECE1-2D81-49E2-BFCB-0BECB964CBE2}" type="presParOf" srcId="{4286DFA3-01B3-4639-9ADD-0FE5A4EF2949}" destId="{57B90754-DA23-41C5-804F-5BAB5DBF2141}" srcOrd="2" destOrd="0" presId="urn:microsoft.com/office/officeart/2005/8/layout/orgChart1"/>
    <dgm:cxn modelId="{34D2DAE7-2781-4065-BD98-9282A485B28A}" type="presParOf" srcId="{4F3E1784-C517-485F-A0EB-22D5944E5B07}" destId="{C66A397E-8438-44AD-8404-FA5D094A9539}" srcOrd="2" destOrd="0" presId="urn:microsoft.com/office/officeart/2005/8/layout/orgChart1"/>
    <dgm:cxn modelId="{D7977C79-119E-406B-B53A-25AE7CF60082}" type="presParOf" srcId="{F5493E0F-CF18-4FE7-B62B-04BDFE035883}" destId="{FB70908C-E72D-4BC1-902D-1A15B6FAF8E3}" srcOrd="2" destOrd="0" presId="urn:microsoft.com/office/officeart/2005/8/layout/orgChart1"/>
    <dgm:cxn modelId="{05FFABEF-8597-46B8-BA40-8236E8DDF9DE}" type="presParOf" srcId="{09E28086-F49F-48FB-951B-550A8936E11E}" destId="{516C341F-ACE5-4F61-AA4A-8714CC254B71}" srcOrd="2" destOrd="0" presId="urn:microsoft.com/office/officeart/2005/8/layout/orgChart1"/>
    <dgm:cxn modelId="{98FA4DB3-0D91-4FDF-AD85-F56759FC39B4}" type="presParOf" srcId="{C724FCD3-2EA9-4B91-A514-3418E6E2C3F7}" destId="{C341C7AB-E33E-46E0-84AA-E38F0BF44B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0B57D91-276E-4918-B405-F7559D37A98C}">
      <dsp:nvSpPr>
        <dsp:cNvPr id="0" name=""/>
        <dsp:cNvSpPr/>
      </dsp:nvSpPr>
      <dsp:spPr>
        <a:xfrm>
          <a:off x="3681983" y="276352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000" kern="1200" smtClean="0"/>
            <a:t>Creating of smart marketing plan covering 80%  of word segment</a:t>
          </a:r>
          <a:endParaRPr lang="en-IN" sz="1000" kern="1200" dirty="0"/>
        </a:p>
      </dsp:txBody>
      <dsp:txXfrm>
        <a:off x="4284268" y="3088639"/>
        <a:ext cx="1405331" cy="975360"/>
      </dsp:txXfrm>
    </dsp:sp>
    <dsp:sp modelId="{3C1E45AA-F23C-498E-A311-35509A73AE1C}">
      <dsp:nvSpPr>
        <dsp:cNvPr id="0" name=""/>
        <dsp:cNvSpPr/>
      </dsp:nvSpPr>
      <dsp:spPr>
        <a:xfrm>
          <a:off x="406400" y="276352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000" kern="1200" smtClean="0"/>
            <a:t>Dedicated team for executing the plan</a:t>
          </a:r>
          <a:endParaRPr lang="en-IN" sz="1000" kern="1200" dirty="0" smtClean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000" kern="1200" smtClean="0"/>
            <a:t>Daily monitoring of Key KPI’s</a:t>
          </a:r>
          <a:endParaRPr lang="en-IN" sz="1000" kern="1200" dirty="0" smtClean="0"/>
        </a:p>
      </dsp:txBody>
      <dsp:txXfrm>
        <a:off x="406400" y="3088639"/>
        <a:ext cx="1405331" cy="975360"/>
      </dsp:txXfrm>
    </dsp:sp>
    <dsp:sp modelId="{017B9E4E-63D1-42A4-902E-98C8DD72E681}">
      <dsp:nvSpPr>
        <dsp:cNvPr id="0" name=""/>
        <dsp:cNvSpPr/>
      </dsp:nvSpPr>
      <dsp:spPr>
        <a:xfrm>
          <a:off x="3681983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800" kern="1200" dirty="0" smtClean="0"/>
            <a:t> </a:t>
          </a:r>
          <a:r>
            <a:rPr lang="en-IN" sz="1100" kern="1200" dirty="0" smtClean="0"/>
            <a:t>Pricing and promotion is based  on customer profiling</a:t>
          </a:r>
          <a:endParaRPr lang="en-IN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100" kern="1200" dirty="0" smtClean="0"/>
            <a:t>Based on customer segmentation , ad is wrapped around applications</a:t>
          </a:r>
          <a:endParaRPr lang="en-IN" sz="1100" kern="1200" dirty="0"/>
        </a:p>
      </dsp:txBody>
      <dsp:txXfrm>
        <a:off x="4284268" y="0"/>
        <a:ext cx="1405331" cy="975360"/>
      </dsp:txXfrm>
    </dsp:sp>
    <dsp:sp modelId="{2BF2514C-AD39-4B16-8302-16C73C9C489D}">
      <dsp:nvSpPr>
        <dsp:cNvPr id="0" name=""/>
        <dsp:cNvSpPr/>
      </dsp:nvSpPr>
      <dsp:spPr>
        <a:xfrm>
          <a:off x="406400" y="0"/>
          <a:ext cx="2007616" cy="13004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000" kern="1200" dirty="0" smtClean="0"/>
            <a:t>Applications for Niche Segment</a:t>
          </a:r>
          <a:endParaRPr lang="en-IN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000" kern="1200" dirty="0" smtClean="0"/>
            <a:t>App is designed based on what customer wants</a:t>
          </a:r>
          <a:endParaRPr lang="en-IN" sz="1000" kern="1200" dirty="0"/>
        </a:p>
      </dsp:txBody>
      <dsp:txXfrm>
        <a:off x="406400" y="0"/>
        <a:ext cx="1405331" cy="975360"/>
      </dsp:txXfrm>
    </dsp:sp>
    <dsp:sp modelId="{0AD1F054-8AF0-4111-B505-F3D8EEBAD26A}">
      <dsp:nvSpPr>
        <dsp:cNvPr id="0" name=""/>
        <dsp:cNvSpPr/>
      </dsp:nvSpPr>
      <dsp:spPr>
        <a:xfrm>
          <a:off x="1247648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Situation Analysis</a:t>
          </a:r>
          <a:endParaRPr lang="en-IN" sz="1700" kern="1200" dirty="0"/>
        </a:p>
      </dsp:txBody>
      <dsp:txXfrm>
        <a:off x="1247648" y="231647"/>
        <a:ext cx="1759712" cy="1759712"/>
      </dsp:txXfrm>
    </dsp:sp>
    <dsp:sp modelId="{0D870261-212D-4475-B8E8-F2F4BDC6A8B6}">
      <dsp:nvSpPr>
        <dsp:cNvPr id="0" name=""/>
        <dsp:cNvSpPr/>
      </dsp:nvSpPr>
      <dsp:spPr>
        <a:xfrm rot="5400000">
          <a:off x="3088639" y="231647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Marketing Program</a:t>
          </a:r>
          <a:endParaRPr lang="en-IN" sz="1700" kern="1200" dirty="0"/>
        </a:p>
      </dsp:txBody>
      <dsp:txXfrm rot="5400000">
        <a:off x="3088639" y="231647"/>
        <a:ext cx="1759712" cy="1759712"/>
      </dsp:txXfrm>
    </dsp:sp>
    <dsp:sp modelId="{586056B4-86DC-497F-80B4-813D426DF85A}">
      <dsp:nvSpPr>
        <dsp:cNvPr id="0" name=""/>
        <dsp:cNvSpPr/>
      </dsp:nvSpPr>
      <dsp:spPr>
        <a:xfrm rot="10800000">
          <a:off x="3088639" y="2072639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Advertising Plan</a:t>
          </a:r>
          <a:endParaRPr lang="en-IN" sz="1700" kern="1200" dirty="0"/>
        </a:p>
      </dsp:txBody>
      <dsp:txXfrm rot="10800000">
        <a:off x="3088639" y="2072639"/>
        <a:ext cx="1759712" cy="1759712"/>
      </dsp:txXfrm>
    </dsp:sp>
    <dsp:sp modelId="{505EC7EE-52A6-442B-A150-2ED85213F58E}">
      <dsp:nvSpPr>
        <dsp:cNvPr id="0" name=""/>
        <dsp:cNvSpPr/>
      </dsp:nvSpPr>
      <dsp:spPr>
        <a:xfrm rot="16200000">
          <a:off x="1247648" y="2072639"/>
          <a:ext cx="1759712" cy="1759712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700" kern="1200" dirty="0" smtClean="0"/>
            <a:t>Execution</a:t>
          </a:r>
          <a:endParaRPr lang="en-IN" sz="1700" kern="1200" dirty="0"/>
        </a:p>
      </dsp:txBody>
      <dsp:txXfrm rot="16200000">
        <a:off x="1247648" y="2072639"/>
        <a:ext cx="1759712" cy="1759712"/>
      </dsp:txXfrm>
    </dsp:sp>
    <dsp:sp modelId="{BFC6FB14-CC9D-4EE1-86B0-CB509E2F63E4}">
      <dsp:nvSpPr>
        <dsp:cNvPr id="0" name=""/>
        <dsp:cNvSpPr/>
      </dsp:nvSpPr>
      <dsp:spPr>
        <a:xfrm>
          <a:off x="2744216" y="1666240"/>
          <a:ext cx="607567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32DD81-8E24-4CF5-A1BC-83EB94100335}">
      <dsp:nvSpPr>
        <dsp:cNvPr id="0" name=""/>
        <dsp:cNvSpPr/>
      </dsp:nvSpPr>
      <dsp:spPr>
        <a:xfrm rot="10800000">
          <a:off x="2744216" y="1869439"/>
          <a:ext cx="607567" cy="528320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CBE0AC3-F94C-4849-A1C6-02BD5411EF00}">
      <dsp:nvSpPr>
        <dsp:cNvPr id="0" name=""/>
        <dsp:cNvSpPr/>
      </dsp:nvSpPr>
      <dsp:spPr>
        <a:xfrm>
          <a:off x="2734" y="168994"/>
          <a:ext cx="970831" cy="97083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Extra Niche </a:t>
          </a:r>
          <a:endParaRPr lang="en-US" sz="1600" kern="1200" dirty="0"/>
        </a:p>
      </dsp:txBody>
      <dsp:txXfrm>
        <a:off x="2734" y="168994"/>
        <a:ext cx="970831" cy="970831"/>
      </dsp:txXfrm>
    </dsp:sp>
    <dsp:sp modelId="{05AD204E-C8AC-4285-B6A5-5BDD849AC352}">
      <dsp:nvSpPr>
        <dsp:cNvPr id="0" name=""/>
        <dsp:cNvSpPr/>
      </dsp:nvSpPr>
      <dsp:spPr>
        <a:xfrm>
          <a:off x="206609" y="1218656"/>
          <a:ext cx="563082" cy="563082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/>
        </a:p>
      </dsp:txBody>
      <dsp:txXfrm>
        <a:off x="206609" y="1218656"/>
        <a:ext cx="563082" cy="563082"/>
      </dsp:txXfrm>
    </dsp:sp>
    <dsp:sp modelId="{955E5E23-F022-4A50-8536-E66C92C1B529}">
      <dsp:nvSpPr>
        <dsp:cNvPr id="0" name=""/>
        <dsp:cNvSpPr/>
      </dsp:nvSpPr>
      <dsp:spPr>
        <a:xfrm>
          <a:off x="2734" y="1860570"/>
          <a:ext cx="970831" cy="97083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Specific needs</a:t>
          </a:r>
          <a:endParaRPr lang="en-US" sz="1600" kern="1200" dirty="0"/>
        </a:p>
      </dsp:txBody>
      <dsp:txXfrm>
        <a:off x="2734" y="1860570"/>
        <a:ext cx="970831" cy="970831"/>
      </dsp:txXfrm>
    </dsp:sp>
    <dsp:sp modelId="{202DE006-AB75-4766-966C-DFD9BEE969FF}">
      <dsp:nvSpPr>
        <dsp:cNvPr id="0" name=""/>
        <dsp:cNvSpPr/>
      </dsp:nvSpPr>
      <dsp:spPr>
        <a:xfrm>
          <a:off x="1119190" y="1319623"/>
          <a:ext cx="308724" cy="3611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>
        <a:off x="1119190" y="1319623"/>
        <a:ext cx="308724" cy="361149"/>
      </dsp:txXfrm>
    </dsp:sp>
    <dsp:sp modelId="{E0AFCD15-E1A6-47E8-A264-0A870D7212B2}">
      <dsp:nvSpPr>
        <dsp:cNvPr id="0" name=""/>
        <dsp:cNvSpPr/>
      </dsp:nvSpPr>
      <dsp:spPr>
        <a:xfrm>
          <a:off x="1556064" y="529366"/>
          <a:ext cx="1941662" cy="194166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App Solutions</a:t>
          </a:r>
          <a:endParaRPr lang="en-US" sz="2700" kern="1200" dirty="0"/>
        </a:p>
      </dsp:txBody>
      <dsp:txXfrm>
        <a:off x="1556064" y="529366"/>
        <a:ext cx="1941662" cy="19416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7A0C855-DC81-4709-A091-1EB541FFDB9D}">
      <dsp:nvSpPr>
        <dsp:cNvPr id="0" name=""/>
        <dsp:cNvSpPr/>
      </dsp:nvSpPr>
      <dsp:spPr>
        <a:xfrm>
          <a:off x="726346" y="2924065"/>
          <a:ext cx="166668" cy="5111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1116"/>
              </a:lnTo>
              <a:lnTo>
                <a:pt x="166668" y="51111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497A5A-5FC4-4CCA-B81F-64B7E1BA5248}">
      <dsp:nvSpPr>
        <dsp:cNvPr id="0" name=""/>
        <dsp:cNvSpPr/>
      </dsp:nvSpPr>
      <dsp:spPr>
        <a:xfrm>
          <a:off x="1125075" y="2135168"/>
          <a:ext cx="91440" cy="233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CC61A7-60DE-4B1F-98B2-108672E27919}">
      <dsp:nvSpPr>
        <dsp:cNvPr id="0" name=""/>
        <dsp:cNvSpPr/>
      </dsp:nvSpPr>
      <dsp:spPr>
        <a:xfrm>
          <a:off x="1125075" y="1346271"/>
          <a:ext cx="91440" cy="233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925DDA-5060-4DA8-8B18-9B0F4D49605A}">
      <dsp:nvSpPr>
        <dsp:cNvPr id="0" name=""/>
        <dsp:cNvSpPr/>
      </dsp:nvSpPr>
      <dsp:spPr>
        <a:xfrm>
          <a:off x="1125075" y="557374"/>
          <a:ext cx="91440" cy="2333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3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27AFD-C468-49AA-8EFA-CD7374B0C189}">
      <dsp:nvSpPr>
        <dsp:cNvPr id="0" name=""/>
        <dsp:cNvSpPr/>
      </dsp:nvSpPr>
      <dsp:spPr>
        <a:xfrm>
          <a:off x="615234" y="1812"/>
          <a:ext cx="1111122" cy="55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Newspapers </a:t>
          </a:r>
          <a:endParaRPr lang="en-US" sz="1700" kern="1200" dirty="0"/>
        </a:p>
      </dsp:txBody>
      <dsp:txXfrm>
        <a:off x="615234" y="1812"/>
        <a:ext cx="1111122" cy="555561"/>
      </dsp:txXfrm>
    </dsp:sp>
    <dsp:sp modelId="{F3B4A123-EFCF-4D12-AF42-BC5B030736ED}">
      <dsp:nvSpPr>
        <dsp:cNvPr id="0" name=""/>
        <dsp:cNvSpPr/>
      </dsp:nvSpPr>
      <dsp:spPr>
        <a:xfrm>
          <a:off x="615234" y="790710"/>
          <a:ext cx="1111122" cy="55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Hindi </a:t>
          </a:r>
          <a:endParaRPr lang="en-US" sz="1700" kern="1200" dirty="0"/>
        </a:p>
      </dsp:txBody>
      <dsp:txXfrm>
        <a:off x="615234" y="790710"/>
        <a:ext cx="1111122" cy="555561"/>
      </dsp:txXfrm>
    </dsp:sp>
    <dsp:sp modelId="{567180D7-C6A1-490A-B738-14CC1C93BFE9}">
      <dsp:nvSpPr>
        <dsp:cNvPr id="0" name=""/>
        <dsp:cNvSpPr/>
      </dsp:nvSpPr>
      <dsp:spPr>
        <a:xfrm>
          <a:off x="615234" y="1579607"/>
          <a:ext cx="1111122" cy="55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India </a:t>
          </a:r>
          <a:endParaRPr lang="en-US" sz="1700" kern="1200" dirty="0"/>
        </a:p>
      </dsp:txBody>
      <dsp:txXfrm>
        <a:off x="615234" y="1579607"/>
        <a:ext cx="1111122" cy="555561"/>
      </dsp:txXfrm>
    </dsp:sp>
    <dsp:sp modelId="{C1E5A03F-2902-4C95-BFF0-B0FBA71E2759}">
      <dsp:nvSpPr>
        <dsp:cNvPr id="0" name=""/>
        <dsp:cNvSpPr/>
      </dsp:nvSpPr>
      <dsp:spPr>
        <a:xfrm>
          <a:off x="615234" y="2368504"/>
          <a:ext cx="1111122" cy="5555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Uttar Pradesh</a:t>
          </a:r>
          <a:endParaRPr lang="en-US" sz="1700" kern="1200" dirty="0"/>
        </a:p>
      </dsp:txBody>
      <dsp:txXfrm>
        <a:off x="615234" y="2368504"/>
        <a:ext cx="1111122" cy="555561"/>
      </dsp:txXfrm>
    </dsp:sp>
    <dsp:sp modelId="{1935A2BC-C90B-4CC9-A5FD-189F4C7760A7}">
      <dsp:nvSpPr>
        <dsp:cNvPr id="0" name=""/>
        <dsp:cNvSpPr/>
      </dsp:nvSpPr>
      <dsp:spPr>
        <a:xfrm>
          <a:off x="893014" y="3157401"/>
          <a:ext cx="1111122" cy="555561"/>
        </a:xfrm>
        <a:prstGeom prst="rect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Kanpur </a:t>
          </a:r>
          <a:endParaRPr lang="en-US" sz="1700" kern="1200" dirty="0"/>
        </a:p>
      </dsp:txBody>
      <dsp:txXfrm>
        <a:off x="893014" y="3157401"/>
        <a:ext cx="1111122" cy="555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image" Target="../media/image15.jpeg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5600" y="1371600"/>
            <a:ext cx="49530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" name="Picture 3" descr="200px-Sjohnson-emin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762000"/>
            <a:ext cx="1981200" cy="27439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2895600" y="1447800"/>
            <a:ext cx="58674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trade of advertising is now </a:t>
            </a:r>
          </a:p>
          <a:p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 near to perfection that it is not easy to </a:t>
            </a:r>
          </a:p>
          <a:p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propose any improvements 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downloa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4038600"/>
            <a:ext cx="1828800" cy="19133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895600" y="4114800"/>
            <a:ext cx="5562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2971800" y="4318337"/>
            <a:ext cx="58674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Competent advertising man must understand psychology</a:t>
            </a:r>
            <a:endParaRPr lang="en-US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Game  Of Advertising</a:t>
            </a:r>
            <a:endParaRPr lang="en-IN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10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67600" y="6019800"/>
            <a:ext cx="1454948" cy="61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Android Application With Advertisement</a:t>
            </a:r>
          </a:p>
        </p:txBody>
      </p:sp>
      <p:pic>
        <p:nvPicPr>
          <p:cNvPr id="6" name="Picture 5" descr="And tes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28626" y="1066800"/>
            <a:ext cx="3934374" cy="51346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685800"/>
            <a:ext cx="86106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371600" y="762000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Header</a:t>
            </a:r>
            <a:endParaRPr lang="en-IN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685800"/>
            <a:ext cx="809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/>
              <a:t>Footer</a:t>
            </a:r>
            <a:endParaRPr lang="en-IN" b="1" dirty="0"/>
          </a:p>
        </p:txBody>
      </p:sp>
      <p:pic>
        <p:nvPicPr>
          <p:cNvPr id="1026" name="Picture 2" descr="C:\Users\Chandan\Documents\VC Funding\And te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38195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Flowers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685800"/>
            <a:ext cx="7772400" cy="584649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Why us ?</a:t>
            </a:r>
          </a:p>
        </p:txBody>
      </p:sp>
      <p:sp>
        <p:nvSpPr>
          <p:cNvPr id="7" name="Rectangle 6"/>
          <p:cNvSpPr/>
          <p:nvPr/>
        </p:nvSpPr>
        <p:spPr>
          <a:xfrm rot="18957832">
            <a:off x="877842" y="1918561"/>
            <a:ext cx="2667000" cy="53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Strategic Approach</a:t>
            </a:r>
            <a:endParaRPr lang="en-IN" dirty="0"/>
          </a:p>
        </p:txBody>
      </p:sp>
      <p:sp>
        <p:nvSpPr>
          <p:cNvPr id="8" name="Rectangle 7"/>
          <p:cNvSpPr/>
          <p:nvPr/>
        </p:nvSpPr>
        <p:spPr>
          <a:xfrm rot="18957832">
            <a:off x="4535442" y="5042760"/>
            <a:ext cx="2667000" cy="5348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Consumer Feedback</a:t>
            </a:r>
            <a:endParaRPr lang="en-IN" dirty="0"/>
          </a:p>
        </p:txBody>
      </p:sp>
      <p:sp>
        <p:nvSpPr>
          <p:cNvPr id="9" name="Isosceles Triangle 8"/>
          <p:cNvSpPr/>
          <p:nvPr/>
        </p:nvSpPr>
        <p:spPr>
          <a:xfrm rot="18572625">
            <a:off x="1401136" y="4622281"/>
            <a:ext cx="1723489" cy="128391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rtlCol="0" anchor="t" anchorCtr="0">
            <a:noAutofit/>
          </a:bodyPr>
          <a:lstStyle/>
          <a:p>
            <a:pPr algn="ctr"/>
            <a:r>
              <a:rPr lang="en-IN" sz="1400" smtClean="0"/>
              <a:t>Educated consumer </a:t>
            </a:r>
            <a:r>
              <a:rPr lang="en-IN" sz="1400" dirty="0" smtClean="0"/>
              <a:t>Base capturing  </a:t>
            </a:r>
            <a:endParaRPr lang="en-IN" sz="1400" dirty="0"/>
          </a:p>
        </p:txBody>
      </p:sp>
      <p:sp>
        <p:nvSpPr>
          <p:cNvPr id="10" name="Isosceles Triangle 9"/>
          <p:cNvSpPr/>
          <p:nvPr/>
        </p:nvSpPr>
        <p:spPr>
          <a:xfrm rot="18572625">
            <a:off x="4668506" y="1263859"/>
            <a:ext cx="1576098" cy="142148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rtlCol="0" anchor="t" anchorCtr="0"/>
          <a:lstStyle/>
          <a:p>
            <a:pPr algn="ctr"/>
            <a:r>
              <a:rPr lang="en-IN" sz="1400" b="1" dirty="0" smtClean="0"/>
              <a:t>Maximum reach </a:t>
            </a:r>
            <a:endParaRPr lang="en-IN" sz="1400" b="1" dirty="0"/>
          </a:p>
        </p:txBody>
      </p:sp>
      <p:sp>
        <p:nvSpPr>
          <p:cNvPr id="12" name="Freeform 11"/>
          <p:cNvSpPr/>
          <p:nvPr/>
        </p:nvSpPr>
        <p:spPr>
          <a:xfrm>
            <a:off x="1659988" y="1519311"/>
            <a:ext cx="4067907" cy="3727938"/>
          </a:xfrm>
          <a:custGeom>
            <a:avLst/>
            <a:gdLst>
              <a:gd name="connsiteX0" fmla="*/ 0 w 4067907"/>
              <a:gd name="connsiteY0" fmla="*/ 1688123 h 3727938"/>
              <a:gd name="connsiteX1" fmla="*/ 872197 w 4067907"/>
              <a:gd name="connsiteY1" fmla="*/ 3291840 h 3727938"/>
              <a:gd name="connsiteX2" fmla="*/ 3756074 w 4067907"/>
              <a:gd name="connsiteY2" fmla="*/ 3727938 h 3727938"/>
              <a:gd name="connsiteX3" fmla="*/ 3756074 w 4067907"/>
              <a:gd name="connsiteY3" fmla="*/ 3727938 h 3727938"/>
              <a:gd name="connsiteX4" fmla="*/ 3727938 w 4067907"/>
              <a:gd name="connsiteY4" fmla="*/ 1378634 h 3727938"/>
              <a:gd name="connsiteX5" fmla="*/ 1716258 w 4067907"/>
              <a:gd name="connsiteY5" fmla="*/ 56271 h 3727938"/>
              <a:gd name="connsiteX6" fmla="*/ 1716258 w 4067907"/>
              <a:gd name="connsiteY6" fmla="*/ 56271 h 3727938"/>
              <a:gd name="connsiteX7" fmla="*/ 1688123 w 4067907"/>
              <a:gd name="connsiteY7" fmla="*/ 0 h 3727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7907" h="3727938">
                <a:moveTo>
                  <a:pt x="0" y="1688123"/>
                </a:moveTo>
                <a:cubicBezTo>
                  <a:pt x="123092" y="2319997"/>
                  <a:pt x="246185" y="2951871"/>
                  <a:pt x="872197" y="3291840"/>
                </a:cubicBezTo>
                <a:cubicBezTo>
                  <a:pt x="1498209" y="3631809"/>
                  <a:pt x="3756074" y="3727938"/>
                  <a:pt x="3756074" y="3727938"/>
                </a:cubicBezTo>
                <a:lnTo>
                  <a:pt x="3756074" y="3727938"/>
                </a:lnTo>
                <a:cubicBezTo>
                  <a:pt x="3751385" y="3336387"/>
                  <a:pt x="4067907" y="1990579"/>
                  <a:pt x="3727938" y="1378634"/>
                </a:cubicBezTo>
                <a:cubicBezTo>
                  <a:pt x="3387969" y="766690"/>
                  <a:pt x="1716258" y="56271"/>
                  <a:pt x="1716258" y="56271"/>
                </a:cubicBezTo>
                <a:lnTo>
                  <a:pt x="1716258" y="56271"/>
                </a:lnTo>
                <a:lnTo>
                  <a:pt x="1688123" y="0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" name="Picture 10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8200" y="762000"/>
            <a:ext cx="76722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2400" b="1" i="1" dirty="0" smtClean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 “Not everything that can be counted counts, and not everything that counts can be counted.”</a:t>
            </a:r>
          </a:p>
          <a:p>
            <a:pPr algn="ctr"/>
            <a:r>
              <a:rPr lang="en-IN" sz="2400" b="1" dirty="0" smtClean="0">
                <a:solidFill>
                  <a:schemeClr val="accent4">
                    <a:lumMod val="75000"/>
                  </a:schemeClr>
                </a:solidFill>
                <a:latin typeface="Aldhabi" pitchFamily="2" charset="-78"/>
                <a:cs typeface="Aldhabi" pitchFamily="2" charset="-78"/>
              </a:rPr>
              <a:t> – Albert Einstein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dhabi" pitchFamily="2" charset="-78"/>
                <a:cs typeface="Aldhabi" pitchFamily="2" charset="-78"/>
              </a:rPr>
              <a:t> </a:t>
            </a:r>
            <a:endParaRPr lang="en-US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ldhabi" pitchFamily="2" charset="-78"/>
              <a:cs typeface="Aldhabi" pitchFamily="2" charset="-78"/>
            </a:endParaRPr>
          </a:p>
        </p:txBody>
      </p:sp>
      <p:pic>
        <p:nvPicPr>
          <p:cNvPr id="1026" name="Picture 2" descr="C:\Users\Chandan\AppData\Local\Microsoft\Windows\Temporary Internet Files\Content.IE5\U6B9OCOG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2209800"/>
            <a:ext cx="7315200" cy="2426805"/>
          </a:xfrm>
          <a:prstGeom prst="rect">
            <a:avLst/>
          </a:prstGeom>
          <a:noFill/>
        </p:spPr>
      </p:pic>
      <p:pic>
        <p:nvPicPr>
          <p:cNvPr id="4" name="Picture 3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653961" y="5181600"/>
            <a:ext cx="394980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Wanna</a:t>
            </a:r>
            <a:r>
              <a:rPr lang="en-US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get in touch with us ? </a:t>
            </a:r>
            <a:endParaRPr lang="en-US" sz="2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724400" y="5410200"/>
            <a:ext cx="381000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410200" y="5334000"/>
            <a:ext cx="3141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smtClean="0">
                <a:solidFill>
                  <a:srgbClr val="00B050"/>
                </a:solidFill>
              </a:rPr>
              <a:t>Email-support@mypeepal.com</a:t>
            </a:r>
            <a:endParaRPr lang="en-IN" b="1" dirty="0">
              <a:solidFill>
                <a:srgbClr val="00B050"/>
              </a:solidFill>
            </a:endParaRPr>
          </a:p>
        </p:txBody>
      </p:sp>
      <p:sp>
        <p:nvSpPr>
          <p:cNvPr id="11" name="Frame 10"/>
          <p:cNvSpPr/>
          <p:nvPr/>
        </p:nvSpPr>
        <p:spPr>
          <a:xfrm>
            <a:off x="5257800" y="5181600"/>
            <a:ext cx="3352800" cy="609600"/>
          </a:xfrm>
          <a:prstGeom prst="fram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  <p:sp>
        <p:nvSpPr>
          <p:cNvPr id="31" name="Rectangle 30"/>
          <p:cNvSpPr/>
          <p:nvPr/>
        </p:nvSpPr>
        <p:spPr>
          <a:xfrm>
            <a:off x="228600" y="381000"/>
            <a:ext cx="83058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" name="Rectangle 3"/>
          <p:cNvSpPr/>
          <p:nvPr/>
        </p:nvSpPr>
        <p:spPr>
          <a:xfrm>
            <a:off x="228600" y="28194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Ad Exposure</a:t>
            </a:r>
            <a:endParaRPr lang="en-IN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676400" y="1600200"/>
            <a:ext cx="137160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3124200" y="1143000"/>
            <a:ext cx="1600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Awareness/familiarity with  Brand</a:t>
            </a:r>
            <a:endParaRPr lang="en-IN" sz="1100" b="1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1676400" y="2590800"/>
            <a:ext cx="1295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124200" y="21336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Information re Brand Attributes or Benefits</a:t>
            </a:r>
            <a:endParaRPr lang="en-IN" sz="1100" b="1" dirty="0"/>
          </a:p>
        </p:txBody>
      </p:sp>
      <p:cxnSp>
        <p:nvCxnSpPr>
          <p:cNvPr id="17" name="Straight Arrow Connector 16"/>
          <p:cNvCxnSpPr>
            <a:stCxn id="4" idx="3"/>
          </p:cNvCxnSpPr>
          <p:nvPr/>
        </p:nvCxnSpPr>
        <p:spPr>
          <a:xfrm>
            <a:off x="1676400" y="3124200"/>
            <a:ext cx="12954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124200" y="2971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Creation  of Brand Image/personality</a:t>
            </a:r>
            <a:endParaRPr lang="en-IN" sz="1100" b="1" dirty="0"/>
          </a:p>
        </p:txBody>
      </p:sp>
      <p:sp>
        <p:nvSpPr>
          <p:cNvPr id="21" name="Rectangle 20"/>
          <p:cNvSpPr/>
          <p:nvPr/>
        </p:nvSpPr>
        <p:spPr>
          <a:xfrm>
            <a:off x="3124200" y="38862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Association  of feelings with brand</a:t>
            </a:r>
            <a:endParaRPr lang="en-IN" sz="1100" b="1" dirty="0"/>
          </a:p>
        </p:txBody>
      </p:sp>
      <p:sp>
        <p:nvSpPr>
          <p:cNvPr id="22" name="Rectangle 21"/>
          <p:cNvSpPr/>
          <p:nvPr/>
        </p:nvSpPr>
        <p:spPr>
          <a:xfrm>
            <a:off x="3124200" y="4876800"/>
            <a:ext cx="1447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100" b="1" dirty="0" smtClean="0"/>
              <a:t>Reminder or inducement about brand trial</a:t>
            </a:r>
            <a:endParaRPr lang="en-IN" sz="1100" b="1" dirty="0"/>
          </a:p>
        </p:txBody>
      </p:sp>
      <p:cxnSp>
        <p:nvCxnSpPr>
          <p:cNvPr id="25" name="Straight Arrow Connector 24"/>
          <p:cNvCxnSpPr>
            <a:stCxn id="4" idx="3"/>
          </p:cNvCxnSpPr>
          <p:nvPr/>
        </p:nvCxnSpPr>
        <p:spPr>
          <a:xfrm>
            <a:off x="1676400" y="3124200"/>
            <a:ext cx="12192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4" idx="3"/>
          </p:cNvCxnSpPr>
          <p:nvPr/>
        </p:nvCxnSpPr>
        <p:spPr>
          <a:xfrm>
            <a:off x="1676400" y="3124200"/>
            <a:ext cx="1219200" cy="2133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ight Brace 28"/>
          <p:cNvSpPr/>
          <p:nvPr/>
        </p:nvSpPr>
        <p:spPr>
          <a:xfrm>
            <a:off x="4800600" y="1219200"/>
            <a:ext cx="457200" cy="4191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Vertical Scroll 29"/>
          <p:cNvSpPr/>
          <p:nvPr/>
        </p:nvSpPr>
        <p:spPr>
          <a:xfrm>
            <a:off x="5486400" y="1066800"/>
            <a:ext cx="2133600" cy="4572000"/>
          </a:xfrm>
          <a:prstGeom prst="vertic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 smtClean="0"/>
          </a:p>
          <a:p>
            <a:pPr algn="ctr"/>
            <a:r>
              <a:rPr lang="en-IN" b="1" i="1" dirty="0" smtClean="0">
                <a:solidFill>
                  <a:schemeClr val="tx1"/>
                </a:solidFill>
              </a:rPr>
              <a:t>Ad Peepal – Mobile Advertisement </a:t>
            </a:r>
            <a:endParaRPr lang="en-IN" b="1" i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Recharge Your Brand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" y="762000"/>
            <a:ext cx="8001000" cy="533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4" name="Diagram 3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Marketing Your Brand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-304800" y="381000"/>
            <a:ext cx="9677400" cy="5943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9" name="Picture 8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3071812" y="1881188"/>
            <a:ext cx="3314700" cy="1381125"/>
          </a:xfrm>
          <a:prstGeom prst="rect">
            <a:avLst/>
          </a:prstGeom>
        </p:spPr>
      </p:pic>
      <p:pic>
        <p:nvPicPr>
          <p:cNvPr id="5" name="Picture 4" descr="4496792343_3dd5bbce16_z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295400"/>
            <a:ext cx="2819400" cy="2895600"/>
          </a:xfrm>
          <a:prstGeom prst="rect">
            <a:avLst/>
          </a:prstGeom>
        </p:spPr>
      </p:pic>
      <p:pic>
        <p:nvPicPr>
          <p:cNvPr id="6" name="Picture 5" descr="Coca-Cola a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752600"/>
            <a:ext cx="3218227" cy="2178050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4114800" y="3200400"/>
            <a:ext cx="978408" cy="4846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/>
          <p:cNvSpPr txBox="1"/>
          <p:nvPr/>
        </p:nvSpPr>
        <p:spPr>
          <a:xfrm>
            <a:off x="1109588" y="1295400"/>
            <a:ext cx="11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 smtClean="0"/>
              <a:t>Advertiser</a:t>
            </a:r>
            <a:endParaRPr lang="en-IN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081388" y="457200"/>
            <a:ext cx="1019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 smtClean="0"/>
              <a:t>Platform</a:t>
            </a:r>
            <a:endParaRPr lang="en-IN" b="1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7010400" y="773668"/>
            <a:ext cx="838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i="1" dirty="0" smtClean="0"/>
              <a:t>People</a:t>
            </a:r>
            <a:endParaRPr lang="en-IN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6248400"/>
            <a:ext cx="509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b="1" dirty="0" err="1" smtClean="0">
                <a:latin typeface="+mj-lt"/>
              </a:rPr>
              <a:t>AdPeepal</a:t>
            </a:r>
            <a:r>
              <a:rPr lang="en-IN" b="1" dirty="0" smtClean="0">
                <a:latin typeface="+mj-lt"/>
              </a:rPr>
              <a:t> = Connecting Advertisement with people </a:t>
            </a:r>
            <a:endParaRPr lang="en-IN" b="1" dirty="0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75778" y="4114800"/>
            <a:ext cx="14742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coke</a:t>
            </a:r>
            <a:endParaRPr lang="en-IN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31878" y="4038600"/>
            <a:ext cx="181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IN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youth</a:t>
            </a:r>
            <a:endParaRPr lang="en-IN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Brand Destination</a:t>
            </a:r>
          </a:p>
        </p:txBody>
      </p:sp>
      <p:pic>
        <p:nvPicPr>
          <p:cNvPr id="14" name="Picture 13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304800" y="533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1000" y="3810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Rectangle 8"/>
          <p:cNvSpPr/>
          <p:nvPr/>
        </p:nvSpPr>
        <p:spPr>
          <a:xfrm>
            <a:off x="304800" y="381000"/>
            <a:ext cx="4876800" cy="6248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" name="TextBox 9"/>
          <p:cNvSpPr txBox="1"/>
          <p:nvPr/>
        </p:nvSpPr>
        <p:spPr>
          <a:xfrm>
            <a:off x="5334000" y="4572000"/>
            <a:ext cx="36398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Leading OEM KPI </a:t>
            </a:r>
          </a:p>
          <a:p>
            <a:r>
              <a:rPr lang="en-IN" dirty="0" smtClean="0"/>
              <a:t>Unique visitors are 0.4 million</a:t>
            </a:r>
          </a:p>
          <a:p>
            <a:r>
              <a:rPr lang="en-IN" dirty="0" smtClean="0"/>
              <a:t>Downloads  are  9 million</a:t>
            </a:r>
          </a:p>
          <a:p>
            <a:r>
              <a:rPr lang="en-IN" dirty="0" smtClean="0"/>
              <a:t>Download per unique customer is 20</a:t>
            </a:r>
            <a:endParaRPr lang="en-IN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5257800" y="381000"/>
          <a:ext cx="36576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5257800" y="381000"/>
            <a:ext cx="3657600" cy="3733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smtClean="0">
                <a:solidFill>
                  <a:schemeClr val="tx2">
                    <a:lumMod val="75000"/>
                  </a:schemeClr>
                </a:solidFill>
              </a:rPr>
              <a:t>Leading 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OEM KPI’s</a:t>
            </a:r>
          </a:p>
        </p:txBody>
      </p:sp>
      <p:pic>
        <p:nvPicPr>
          <p:cNvPr id="14" name="Picture 13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219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304800" y="1066800"/>
            <a:ext cx="8458200" cy="487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7" name="Picture 6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Leading OEM KPI’s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Bouquet Of Applications</a:t>
            </a:r>
          </a:p>
        </p:txBody>
      </p:sp>
      <p:pic>
        <p:nvPicPr>
          <p:cNvPr id="5" name="Picture 4" descr="ghugni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9200"/>
            <a:ext cx="4186237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C:\Users\Chandan\Pictures\apps pics\Hindi New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295400"/>
            <a:ext cx="1512888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Chandan\Pictures\apps pics\bihar-GOOG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19200"/>
            <a:ext cx="15843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:\Users\Chandan\Pictures\apps pics\rehan sahan_prom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429000"/>
            <a:ext cx="1646238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91400" y="3276600"/>
            <a:ext cx="1266825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57800" y="4953000"/>
            <a:ext cx="12001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15200" y="5029200"/>
            <a:ext cx="12573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52400" y="838200"/>
            <a:ext cx="8839200" cy="563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D2994C6B-2340-4C0C-8E17-9687AA4EBE08}" type="datetime1">
              <a:rPr lang="en-AU" smtClean="0"/>
              <a:pPr>
                <a:defRPr/>
              </a:pPr>
              <a:t>1/05/2014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IN" smtClean="0"/>
              <a:t>New Abode. VAS                                                MyPeepal Tech</a:t>
            </a:r>
            <a:endParaRPr lang="en-AU"/>
          </a:p>
        </p:txBody>
      </p:sp>
      <p:graphicFrame>
        <p:nvGraphicFramePr>
          <p:cNvPr id="5" name="Diagram 4"/>
          <p:cNvGraphicFramePr/>
          <p:nvPr/>
        </p:nvGraphicFramePr>
        <p:xfrm>
          <a:off x="357158" y="1071546"/>
          <a:ext cx="3500462" cy="3000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71438" y="785813"/>
            <a:ext cx="5827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Applications cater to extra niche space: Specific needs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6072198" y="1071546"/>
          <a:ext cx="2619372" cy="371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Oval 7"/>
          <p:cNvSpPr/>
          <p:nvPr/>
        </p:nvSpPr>
        <p:spPr>
          <a:xfrm>
            <a:off x="6786563" y="3857625"/>
            <a:ext cx="1571625" cy="15001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rot="10800000">
            <a:off x="3929063" y="2714625"/>
            <a:ext cx="2714625" cy="157162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8" name="TextBox 12"/>
          <p:cNvSpPr txBox="1">
            <a:spLocks noChangeArrowheads="1"/>
          </p:cNvSpPr>
          <p:nvPr/>
        </p:nvSpPr>
        <p:spPr bwMode="auto">
          <a:xfrm>
            <a:off x="3924300" y="1700213"/>
            <a:ext cx="2271713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accent2"/>
                </a:solidFill>
              </a:rPr>
              <a:t>This is the extra niche </a:t>
            </a:r>
          </a:p>
          <a:p>
            <a:r>
              <a:rPr lang="en-US" sz="1400" b="1">
                <a:solidFill>
                  <a:schemeClr val="accent2"/>
                </a:solidFill>
              </a:rPr>
              <a:t>space we cater to in our </a:t>
            </a:r>
          </a:p>
          <a:p>
            <a:r>
              <a:rPr lang="en-US" sz="1400" b="1">
                <a:solidFill>
                  <a:schemeClr val="accent2"/>
                </a:solidFill>
              </a:rPr>
              <a:t>Products </a:t>
            </a:r>
          </a:p>
        </p:txBody>
      </p:sp>
      <p:sp>
        <p:nvSpPr>
          <p:cNvPr id="7179" name="TextBox 13"/>
          <p:cNvSpPr txBox="1">
            <a:spLocks noChangeArrowheads="1"/>
          </p:cNvSpPr>
          <p:nvPr/>
        </p:nvSpPr>
        <p:spPr bwMode="auto">
          <a:xfrm>
            <a:off x="6715125" y="714375"/>
            <a:ext cx="1146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Example </a:t>
            </a:r>
          </a:p>
        </p:txBody>
      </p:sp>
      <p:pic>
        <p:nvPicPr>
          <p:cNvPr id="7180" name="Picture 8" descr="C:\Users\Chandan\Pictures\apps pics\uttarpradesh_google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288" y="4149725"/>
            <a:ext cx="1223962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>
          <a:xfrm>
            <a:off x="1763713" y="4868863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2" name="TextBox 14"/>
          <p:cNvSpPr txBox="1">
            <a:spLocks noChangeArrowheads="1"/>
          </p:cNvSpPr>
          <p:nvPr/>
        </p:nvSpPr>
        <p:spPr bwMode="auto">
          <a:xfrm>
            <a:off x="2195513" y="4581525"/>
            <a:ext cx="396240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400" b="1">
                <a:solidFill>
                  <a:schemeClr val="accent2"/>
                </a:solidFill>
              </a:rPr>
              <a:t>It covers the local district level news.</a:t>
            </a:r>
          </a:p>
          <a:p>
            <a:r>
              <a:rPr lang="en-IN" sz="1400" b="1">
                <a:solidFill>
                  <a:schemeClr val="accent2"/>
                </a:solidFill>
              </a:rPr>
              <a:t>Customized exclusively for residents of UP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1763713" y="3500438"/>
            <a:ext cx="720725" cy="6492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4" name="TextBox 19"/>
          <p:cNvSpPr txBox="1">
            <a:spLocks noChangeArrowheads="1"/>
          </p:cNvSpPr>
          <p:nvPr/>
        </p:nvSpPr>
        <p:spPr bwMode="auto">
          <a:xfrm>
            <a:off x="539750" y="5661025"/>
            <a:ext cx="77184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IN" sz="1400" b="1">
                <a:solidFill>
                  <a:schemeClr val="accent2"/>
                </a:solidFill>
              </a:rPr>
              <a:t>Conclusion –  Consumers look for extra niche applications in every segment/category  </a:t>
            </a:r>
          </a:p>
          <a:p>
            <a:r>
              <a:rPr lang="en-IN" sz="1400" b="1">
                <a:solidFill>
                  <a:schemeClr val="accent2"/>
                </a:solidFill>
              </a:rPr>
              <a:t>	      My Peepal understands and cater those needs.</a:t>
            </a:r>
          </a:p>
          <a:p>
            <a:r>
              <a:rPr lang="en-IN" sz="1400" b="1">
                <a:solidFill>
                  <a:schemeClr val="accent2"/>
                </a:solidFill>
              </a:rPr>
              <a:t>	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50825" y="5516563"/>
            <a:ext cx="8281988" cy="7207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IN" dirty="0"/>
          </a:p>
        </p:txBody>
      </p:sp>
      <p:pic>
        <p:nvPicPr>
          <p:cNvPr id="7186" name="Picture 38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43875" y="6308725"/>
            <a:ext cx="920750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smtClean="0">
                <a:solidFill>
                  <a:schemeClr val="tx2">
                    <a:lumMod val="75000"/>
                  </a:schemeClr>
                </a:solidFill>
              </a:rPr>
              <a:t>Why Niche </a:t>
            </a:r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b="1" dirty="0" smtClean="0">
                <a:solidFill>
                  <a:schemeClr val="tx2">
                    <a:lumMod val="75000"/>
                  </a:schemeClr>
                </a:solidFill>
              </a:rPr>
              <a:t>Java Applications With Advertisement</a:t>
            </a:r>
          </a:p>
        </p:txBody>
      </p:sp>
      <p:pic>
        <p:nvPicPr>
          <p:cNvPr id="5" name="Picture 4" descr="tes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448" y="1008940"/>
            <a:ext cx="3238952" cy="5087060"/>
          </a:xfrm>
          <a:prstGeom prst="rect">
            <a:avLst/>
          </a:prstGeom>
        </p:spPr>
      </p:pic>
      <p:pic>
        <p:nvPicPr>
          <p:cNvPr id="6" name="Picture 5" descr="tes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57332" y="914400"/>
            <a:ext cx="3172268" cy="511563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5800" y="762000"/>
            <a:ext cx="7924800" cy="548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8" name="Picture 7" descr="D:\New Docs_15_12_12\insights\New People\fwdquotationforthelogo (2)\logo_Peep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9052" y="6240807"/>
            <a:ext cx="1454948" cy="6171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</TotalTime>
  <Words>294</Words>
  <Application>Microsoft Office PowerPoint</Application>
  <PresentationFormat>On-screen Show (4:3)</PresentationFormat>
  <Paragraphs>76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Kamna Pandey</dc:creator>
  <cp:lastModifiedBy>Kamna Pandey</cp:lastModifiedBy>
  <cp:revision>38</cp:revision>
  <dcterms:created xsi:type="dcterms:W3CDTF">2006-08-16T00:00:00Z</dcterms:created>
  <dcterms:modified xsi:type="dcterms:W3CDTF">2014-05-01T06:08:25Z</dcterms:modified>
</cp:coreProperties>
</file>